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5" r:id="rId4"/>
  </p:sldMasterIdLst>
  <p:notesMasterIdLst>
    <p:notesMasterId r:id="rId18"/>
  </p:notesMasterIdLst>
  <p:handoutMasterIdLst>
    <p:handoutMasterId r:id="rId19"/>
  </p:handoutMasterIdLst>
  <p:sldIdLst>
    <p:sldId id="266" r:id="rId5"/>
    <p:sldId id="268" r:id="rId6"/>
    <p:sldId id="271" r:id="rId7"/>
    <p:sldId id="275" r:id="rId8"/>
    <p:sldId id="269" r:id="rId9"/>
    <p:sldId id="279" r:id="rId10"/>
    <p:sldId id="270" r:id="rId11"/>
    <p:sldId id="274" r:id="rId12"/>
    <p:sldId id="273" r:id="rId13"/>
    <p:sldId id="276" r:id="rId14"/>
    <p:sldId id="278" r:id="rId15"/>
    <p:sldId id="277"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6"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7DCE"/>
    <a:srgbClr val="BC7FBB"/>
    <a:srgbClr val="7FC6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74" autoAdjust="0"/>
  </p:normalViewPr>
  <p:slideViewPr>
    <p:cSldViewPr snapToGrid="0" showGuides="1">
      <p:cViewPr varScale="1">
        <p:scale>
          <a:sx n="86" d="100"/>
          <a:sy n="86" d="100"/>
        </p:scale>
        <p:origin x="562" y="53"/>
      </p:cViewPr>
      <p:guideLst>
        <p:guide pos="3840"/>
        <p:guide orient="horz" pos="2160"/>
      </p:guideLst>
    </p:cSldViewPr>
  </p:slideViewPr>
  <p:notesTextViewPr>
    <p:cViewPr>
      <p:scale>
        <a:sx n="1" d="1"/>
        <a:sy n="1" d="1"/>
      </p:scale>
      <p:origin x="0" y="0"/>
    </p:cViewPr>
  </p:notesTextViewPr>
  <p:notesViewPr>
    <p:cSldViewPr snapToGrid="0">
      <p:cViewPr varScale="1">
        <p:scale>
          <a:sx n="55" d="100"/>
          <a:sy n="55" d="100"/>
        </p:scale>
        <p:origin x="190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9E02AD-574F-46B1-91CF-758ECD9272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a:extLst>
              <a:ext uri="{FF2B5EF4-FFF2-40B4-BE49-F238E27FC236}">
                <a16:creationId xmlns:a16="http://schemas.microsoft.com/office/drawing/2014/main" id="{0DCDBB3E-0962-4543-8203-0E0084580CE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702A5B2-8064-4382-9E31-9E46E0F5B2C3}" type="datetimeFigureOut">
              <a:rPr lang="ru-RU" smtClean="0"/>
              <a:t>18.04.2024</a:t>
            </a:fld>
            <a:endParaRPr lang="ru-RU"/>
          </a:p>
        </p:txBody>
      </p:sp>
      <p:sp>
        <p:nvSpPr>
          <p:cNvPr id="4" name="Footer Placeholder 3">
            <a:extLst>
              <a:ext uri="{FF2B5EF4-FFF2-40B4-BE49-F238E27FC236}">
                <a16:creationId xmlns:a16="http://schemas.microsoft.com/office/drawing/2014/main" id="{DD61A4A7-FC01-4444-9707-74E93BD634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Slide Number Placeholder 4">
            <a:extLst>
              <a:ext uri="{FF2B5EF4-FFF2-40B4-BE49-F238E27FC236}">
                <a16:creationId xmlns:a16="http://schemas.microsoft.com/office/drawing/2014/main" id="{B28D65D7-8813-49CE-A8BE-42984C5CBD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22FEE5-93F6-4794-9247-D82E88608B7E}" type="slidenum">
              <a:rPr lang="ru-RU" smtClean="0"/>
              <a:t>‹#›</a:t>
            </a:fld>
            <a:endParaRPr lang="ru-RU"/>
          </a:p>
        </p:txBody>
      </p:sp>
    </p:spTree>
    <p:extLst>
      <p:ext uri="{BB962C8B-B14F-4D97-AF65-F5344CB8AC3E}">
        <p14:creationId xmlns:p14="http://schemas.microsoft.com/office/powerpoint/2010/main" val="21484001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00EB3D-2307-4317-8A1D-B47FA45245F0}" type="datetimeFigureOut">
              <a:rPr lang="ru-RU" smtClean="0"/>
              <a:t>18.04.2024</a:t>
            </a:fld>
            <a:endParaRPr lang="ru-R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D78A92-0141-4330-8F3E-FAADFAC23844}" type="slidenum">
              <a:rPr lang="ru-RU" smtClean="0"/>
              <a:t>‹#›</a:t>
            </a:fld>
            <a:endParaRPr lang="ru-RU" dirty="0"/>
          </a:p>
        </p:txBody>
      </p:sp>
    </p:spTree>
    <p:extLst>
      <p:ext uri="{BB962C8B-B14F-4D97-AF65-F5344CB8AC3E}">
        <p14:creationId xmlns:p14="http://schemas.microsoft.com/office/powerpoint/2010/main" val="174888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4/18/2024</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
        <p:nvSpPr>
          <p:cNvPr id="10" name="Graphic 37">
            <a:extLst>
              <a:ext uri="{FF2B5EF4-FFF2-40B4-BE49-F238E27FC236}">
                <a16:creationId xmlns:a16="http://schemas.microsoft.com/office/drawing/2014/main" id="{19779408-65DF-4F59-9CB4-263A90B3C573}"/>
              </a:ext>
            </a:extLst>
          </p:cNvPr>
          <p:cNvSpPr/>
          <p:nvPr userDrawn="1"/>
        </p:nvSpPr>
        <p:spPr>
          <a:xfrm>
            <a:off x="895717" y="3124629"/>
            <a:ext cx="2158296" cy="151200"/>
          </a:xfrm>
          <a:custGeom>
            <a:avLst/>
            <a:gdLst>
              <a:gd name="connsiteX0" fmla="*/ 2087180 w 2158295"/>
              <a:gd name="connsiteY0" fmla="*/ 153601 h 165045"/>
              <a:gd name="connsiteX1" fmla="*/ 82504 w 2158295"/>
              <a:gd name="connsiteY1" fmla="*/ 153601 h 165045"/>
              <a:gd name="connsiteX2" fmla="*/ 12677 w 2158295"/>
              <a:gd name="connsiteY2" fmla="*/ 83774 h 165045"/>
              <a:gd name="connsiteX3" fmla="*/ 12677 w 2158295"/>
              <a:gd name="connsiteY3" fmla="*/ 83774 h 165045"/>
              <a:gd name="connsiteX4" fmla="*/ 82504 w 2158295"/>
              <a:gd name="connsiteY4" fmla="*/ 12677 h 165045"/>
              <a:gd name="connsiteX5" fmla="*/ 2087180 w 2158295"/>
              <a:gd name="connsiteY5" fmla="*/ 12677 h 165045"/>
              <a:gd name="connsiteX6" fmla="*/ 2157008 w 2158295"/>
              <a:gd name="connsiteY6" fmla="*/ 82504 h 165045"/>
              <a:gd name="connsiteX7" fmla="*/ 2157008 w 2158295"/>
              <a:gd name="connsiteY7" fmla="*/ 82504 h 165045"/>
              <a:gd name="connsiteX8" fmla="*/ 2087180 w 2158295"/>
              <a:gd name="connsiteY8" fmla="*/ 153601 h 16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8295" h="165045">
                <a:moveTo>
                  <a:pt x="2087180" y="153601"/>
                </a:moveTo>
                <a:lnTo>
                  <a:pt x="82504" y="153601"/>
                </a:lnTo>
                <a:cubicBezTo>
                  <a:pt x="44417" y="153601"/>
                  <a:pt x="12677" y="121861"/>
                  <a:pt x="12677" y="83774"/>
                </a:cubicBezTo>
                <a:lnTo>
                  <a:pt x="12677" y="83774"/>
                </a:lnTo>
                <a:cubicBezTo>
                  <a:pt x="12677" y="44417"/>
                  <a:pt x="44417" y="12677"/>
                  <a:pt x="82504" y="12677"/>
                </a:cubicBezTo>
                <a:lnTo>
                  <a:pt x="2087180" y="12677"/>
                </a:lnTo>
                <a:cubicBezTo>
                  <a:pt x="2125268" y="12677"/>
                  <a:pt x="2157008" y="44417"/>
                  <a:pt x="2157008" y="82504"/>
                </a:cubicBezTo>
                <a:lnTo>
                  <a:pt x="2157008" y="82504"/>
                </a:lnTo>
                <a:cubicBezTo>
                  <a:pt x="2157008" y="121861"/>
                  <a:pt x="2126538" y="153601"/>
                  <a:pt x="2087180" y="153601"/>
                </a:cubicBezTo>
                <a:close/>
              </a:path>
            </a:pathLst>
          </a:custGeom>
          <a:gradFill>
            <a:gsLst>
              <a:gs pos="0">
                <a:schemeClr val="accent1"/>
              </a:gs>
              <a:gs pos="100000">
                <a:schemeClr val="accent3"/>
              </a:gs>
            </a:gsLst>
            <a:lin ang="0" scaled="1"/>
          </a:gradFill>
          <a:ln w="12681" cap="flat">
            <a:noFill/>
            <a:prstDash val="solid"/>
            <a:miter/>
          </a:ln>
        </p:spPr>
        <p:txBody>
          <a:bodyPr rtlCol="0" anchor="ctr"/>
          <a:lstStyle/>
          <a:p>
            <a:endParaRPr lang="ru-RU" dirty="0"/>
          </a:p>
        </p:txBody>
      </p:sp>
      <p:sp>
        <p:nvSpPr>
          <p:cNvPr id="11" name="Graphic 36">
            <a:extLst>
              <a:ext uri="{FF2B5EF4-FFF2-40B4-BE49-F238E27FC236}">
                <a16:creationId xmlns:a16="http://schemas.microsoft.com/office/drawing/2014/main" id="{A6A98E0E-D7D7-45B2-84BD-2BDB7E4D70E8}"/>
              </a:ext>
            </a:extLst>
          </p:cNvPr>
          <p:cNvSpPr/>
          <p:nvPr userDrawn="1"/>
        </p:nvSpPr>
        <p:spPr>
          <a:xfrm>
            <a:off x="-7816" y="5057878"/>
            <a:ext cx="715108" cy="949829"/>
          </a:xfrm>
          <a:custGeom>
            <a:avLst/>
            <a:gdLst>
              <a:gd name="connsiteX0" fmla="*/ 217522 w 723600"/>
              <a:gd name="connsiteY0" fmla="*/ 9082 h 1015200"/>
              <a:gd name="connsiteX1" fmla="*/ 9082 w 723600"/>
              <a:gd name="connsiteY1" fmla="*/ 9082 h 1015200"/>
              <a:gd name="connsiteX2" fmla="*/ 9082 w 723600"/>
              <a:gd name="connsiteY2" fmla="*/ 1010242 h 1015200"/>
              <a:gd name="connsiteX3" fmla="*/ 217522 w 723600"/>
              <a:gd name="connsiteY3" fmla="*/ 1010242 h 1015200"/>
              <a:gd name="connsiteX4" fmla="*/ 716482 w 723600"/>
              <a:gd name="connsiteY4" fmla="*/ 518842 h 1015200"/>
              <a:gd name="connsiteX5" fmla="*/ 716482 w 723600"/>
              <a:gd name="connsiteY5" fmla="*/ 500482 h 1015200"/>
              <a:gd name="connsiteX6" fmla="*/ 217522 w 723600"/>
              <a:gd name="connsiteY6" fmla="*/ 9082 h 10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3600" h="1015200">
                <a:moveTo>
                  <a:pt x="217522" y="9082"/>
                </a:moveTo>
                <a:lnTo>
                  <a:pt x="9082" y="9082"/>
                </a:lnTo>
                <a:lnTo>
                  <a:pt x="9082" y="1010242"/>
                </a:lnTo>
                <a:lnTo>
                  <a:pt x="217522" y="1010242"/>
                </a:lnTo>
                <a:cubicBezTo>
                  <a:pt x="217522" y="1010242"/>
                  <a:pt x="716482" y="1010242"/>
                  <a:pt x="716482" y="518842"/>
                </a:cubicBezTo>
                <a:lnTo>
                  <a:pt x="716482" y="500482"/>
                </a:lnTo>
                <a:cubicBezTo>
                  <a:pt x="716482" y="500482"/>
                  <a:pt x="716482" y="9082"/>
                  <a:pt x="217522" y="9082"/>
                </a:cubicBezTo>
                <a:close/>
              </a:path>
            </a:pathLst>
          </a:custGeom>
          <a:solidFill>
            <a:schemeClr val="accent3"/>
          </a:solidFill>
          <a:ln w="10680" cap="flat">
            <a:noFill/>
            <a:prstDash val="solid"/>
            <a:miter/>
          </a:ln>
        </p:spPr>
        <p:txBody>
          <a:bodyPr rtlCol="0" anchor="ctr"/>
          <a:lstStyle/>
          <a:p>
            <a:endParaRPr lang="ru-RU"/>
          </a:p>
        </p:txBody>
      </p:sp>
    </p:spTree>
    <p:extLst>
      <p:ext uri="{BB962C8B-B14F-4D97-AF65-F5344CB8AC3E}">
        <p14:creationId xmlns:p14="http://schemas.microsoft.com/office/powerpoint/2010/main" val="3405255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ru-RU"/>
              <a:t>MM.DD.20XX</a:t>
            </a:r>
            <a:endParaRPr lang="ru-RU" dirty="0"/>
          </a:p>
        </p:txBody>
      </p:sp>
      <p:sp>
        <p:nvSpPr>
          <p:cNvPr id="5" name="Footer Placeholder 4"/>
          <p:cNvSpPr>
            <a:spLocks noGrp="1"/>
          </p:cNvSpPr>
          <p:nvPr>
            <p:ph type="ftr" sz="quarter" idx="11"/>
          </p:nvPr>
        </p:nvSpPr>
        <p:spPr/>
        <p:txBody>
          <a:bodyPr/>
          <a:lstStyle/>
          <a:p>
            <a:r>
              <a:rPr lang="en-US"/>
              <a:t>ADD A FOOTER</a:t>
            </a:r>
            <a:endParaRPr lang="ru-RU" dirty="0"/>
          </a:p>
        </p:txBody>
      </p:sp>
      <p:sp>
        <p:nvSpPr>
          <p:cNvPr id="6" name="Slide Number Placeholder 5"/>
          <p:cNvSpPr>
            <a:spLocks noGrp="1"/>
          </p:cNvSpPr>
          <p:nvPr>
            <p:ph type="sldNum" sz="quarter" idx="12"/>
          </p:nvPr>
        </p:nvSpPr>
        <p:spPr/>
        <p:txBody>
          <a:bodyPr/>
          <a:lstStyle/>
          <a:p>
            <a:fld id="{D495E168-DA5E-4888-8D8A-92B118324C14}" type="slidenum">
              <a:rPr lang="ru-RU" smtClean="0"/>
              <a:t>‹#›</a:t>
            </a:fld>
            <a:endParaRPr lang="ru-RU" dirty="0"/>
          </a:p>
        </p:txBody>
      </p:sp>
      <p:sp>
        <p:nvSpPr>
          <p:cNvPr id="7" name="Oval 6">
            <a:extLst>
              <a:ext uri="{FF2B5EF4-FFF2-40B4-BE49-F238E27FC236}">
                <a16:creationId xmlns:a16="http://schemas.microsoft.com/office/drawing/2014/main" id="{75D68AD4-8ABE-4ECC-A2F7-CB184BA1DE6A}"/>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8" name="Graphic 12">
            <a:extLst>
              <a:ext uri="{FF2B5EF4-FFF2-40B4-BE49-F238E27FC236}">
                <a16:creationId xmlns:a16="http://schemas.microsoft.com/office/drawing/2014/main" id="{E4AD0F29-A538-444C-B169-86640F0B9274}"/>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grpSp>
        <p:nvGrpSpPr>
          <p:cNvPr id="9" name="Graphic 39">
            <a:extLst>
              <a:ext uri="{FF2B5EF4-FFF2-40B4-BE49-F238E27FC236}">
                <a16:creationId xmlns:a16="http://schemas.microsoft.com/office/drawing/2014/main" id="{A1755368-3288-4832-8569-37F995C42EE5}"/>
              </a:ext>
            </a:extLst>
          </p:cNvPr>
          <p:cNvGrpSpPr/>
          <p:nvPr userDrawn="1"/>
        </p:nvGrpSpPr>
        <p:grpSpPr>
          <a:xfrm>
            <a:off x="10008352" y="0"/>
            <a:ext cx="2188800" cy="1933794"/>
            <a:chOff x="10003200" y="0"/>
            <a:chExt cx="2188800" cy="1933794"/>
          </a:xfrm>
        </p:grpSpPr>
        <p:sp>
          <p:nvSpPr>
            <p:cNvPr id="10" name="Freeform: Shape 9">
              <a:extLst>
                <a:ext uri="{FF2B5EF4-FFF2-40B4-BE49-F238E27FC236}">
                  <a16:creationId xmlns:a16="http://schemas.microsoft.com/office/drawing/2014/main" id="{09DC3C55-8269-4853-B168-88A1CC519778}"/>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412DB79F-DB3B-4C47-AF22-B6344FD98E2E}"/>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4AFCFAE0-9882-41ED-A924-6A0F58D9A38B}"/>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260C03DA-556E-41AE-BDB3-5D46DE6A6993}"/>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418334E1-6B2B-4D48-97CB-8937EB8D327B}"/>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55D573EE-635E-4CB8-978B-459D5DEDD57C}"/>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16" name="Graphic 19">
            <a:extLst>
              <a:ext uri="{FF2B5EF4-FFF2-40B4-BE49-F238E27FC236}">
                <a16:creationId xmlns:a16="http://schemas.microsoft.com/office/drawing/2014/main" id="{24B46554-DDA8-46A8-A46C-F8D558968219}"/>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Tree>
    <p:extLst>
      <p:ext uri="{BB962C8B-B14F-4D97-AF65-F5344CB8AC3E}">
        <p14:creationId xmlns:p14="http://schemas.microsoft.com/office/powerpoint/2010/main" val="3922107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ru-RU"/>
              <a:t>MM.DD.20XX</a:t>
            </a:r>
            <a:endParaRPr lang="ru-RU" dirty="0"/>
          </a:p>
        </p:txBody>
      </p:sp>
      <p:sp>
        <p:nvSpPr>
          <p:cNvPr id="5" name="Footer Placeholder 4"/>
          <p:cNvSpPr>
            <a:spLocks noGrp="1"/>
          </p:cNvSpPr>
          <p:nvPr>
            <p:ph type="ftr" sz="quarter" idx="11"/>
          </p:nvPr>
        </p:nvSpPr>
        <p:spPr/>
        <p:txBody>
          <a:bodyPr/>
          <a:lstStyle/>
          <a:p>
            <a:r>
              <a:rPr lang="en-US"/>
              <a:t>ADD A FOOTER</a:t>
            </a:r>
            <a:endParaRPr lang="ru-RU" dirty="0"/>
          </a:p>
        </p:txBody>
      </p:sp>
      <p:sp>
        <p:nvSpPr>
          <p:cNvPr id="6" name="Slide Number Placeholder 5"/>
          <p:cNvSpPr>
            <a:spLocks noGrp="1"/>
          </p:cNvSpPr>
          <p:nvPr>
            <p:ph type="sldNum" sz="quarter" idx="12"/>
          </p:nvPr>
        </p:nvSpPr>
        <p:spPr/>
        <p:txBody>
          <a:bodyPr/>
          <a:lstStyle/>
          <a:p>
            <a:fld id="{D495E168-DA5E-4888-8D8A-92B118324C14}" type="slidenum">
              <a:rPr lang="ru-RU" smtClean="0"/>
              <a:pPr/>
              <a:t>‹#›</a:t>
            </a:fld>
            <a:endParaRPr lang="ru-RU" dirty="0"/>
          </a:p>
        </p:txBody>
      </p:sp>
      <p:sp>
        <p:nvSpPr>
          <p:cNvPr id="7" name="Oval 6">
            <a:extLst>
              <a:ext uri="{FF2B5EF4-FFF2-40B4-BE49-F238E27FC236}">
                <a16:creationId xmlns:a16="http://schemas.microsoft.com/office/drawing/2014/main" id="{0407CB3E-572C-434E-94AE-25FF5203DEF3}"/>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8" name="Graphic 12">
            <a:extLst>
              <a:ext uri="{FF2B5EF4-FFF2-40B4-BE49-F238E27FC236}">
                <a16:creationId xmlns:a16="http://schemas.microsoft.com/office/drawing/2014/main" id="{95D85E45-BECB-4664-A62B-5933EE678BE0}"/>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DD4DD59B-E16B-4DBE-9482-0A4A8E9DC11D}"/>
              </a:ext>
            </a:extLst>
          </p:cNvPr>
          <p:cNvSpPr/>
          <p:nvPr userDrawn="1"/>
        </p:nvSpPr>
        <p:spPr>
          <a:xfrm>
            <a:off x="7998821" y="1645349"/>
            <a:ext cx="4196737" cy="1001638"/>
          </a:xfrm>
          <a:custGeom>
            <a:avLst/>
            <a:gdLst>
              <a:gd name="connsiteX0" fmla="*/ 3150394 w 3152775"/>
              <a:gd name="connsiteY0" fmla="*/ 7144 h 752475"/>
              <a:gd name="connsiteX1" fmla="*/ 371952 w 3152775"/>
              <a:gd name="connsiteY1" fmla="*/ 7144 h 752475"/>
              <a:gd name="connsiteX2" fmla="*/ 7144 w 3152775"/>
              <a:gd name="connsiteY2" fmla="*/ 370999 h 752475"/>
              <a:gd name="connsiteX3" fmla="*/ 7144 w 3152775"/>
              <a:gd name="connsiteY3" fmla="*/ 384334 h 752475"/>
              <a:gd name="connsiteX4" fmla="*/ 371952 w 3152775"/>
              <a:gd name="connsiteY4" fmla="*/ 748189 h 752475"/>
              <a:gd name="connsiteX5" fmla="*/ 3150394 w 3152775"/>
              <a:gd name="connsiteY5" fmla="*/ 748189 h 752475"/>
              <a:gd name="connsiteX6" fmla="*/ 3150394 w 3152775"/>
              <a:gd name="connsiteY6" fmla="*/ 7144 h 75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2775" h="752475">
                <a:moveTo>
                  <a:pt x="3150394" y="7144"/>
                </a:moveTo>
                <a:lnTo>
                  <a:pt x="371952" y="7144"/>
                </a:lnTo>
                <a:cubicBezTo>
                  <a:pt x="371952" y="7144"/>
                  <a:pt x="7144" y="7144"/>
                  <a:pt x="7144" y="370999"/>
                </a:cubicBezTo>
                <a:lnTo>
                  <a:pt x="7144" y="384334"/>
                </a:lnTo>
                <a:cubicBezTo>
                  <a:pt x="7144" y="384334"/>
                  <a:pt x="7144" y="748189"/>
                  <a:pt x="371952" y="748189"/>
                </a:cubicBezTo>
                <a:lnTo>
                  <a:pt x="3150394" y="748189"/>
                </a:lnTo>
                <a:lnTo>
                  <a:pt x="3150394" y="7144"/>
                </a:lnTo>
                <a:close/>
              </a:path>
            </a:pathLst>
          </a:custGeom>
          <a:solidFill>
            <a:schemeClr val="accent1"/>
          </a:solidFill>
          <a:ln w="254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3E97BE20-D5F7-4D39-9E51-09A2B9306BC7}"/>
              </a:ext>
            </a:extLst>
          </p:cNvPr>
          <p:cNvSpPr/>
          <p:nvPr userDrawn="1"/>
        </p:nvSpPr>
        <p:spPr>
          <a:xfrm>
            <a:off x="12186920" y="2632655"/>
            <a:ext cx="5081" cy="25381"/>
          </a:xfrm>
          <a:custGeom>
            <a:avLst/>
            <a:gdLst>
              <a:gd name="connsiteX0" fmla="*/ 0 w 5081"/>
              <a:gd name="connsiteY0" fmla="*/ 0 h 25381"/>
              <a:gd name="connsiteX1" fmla="*/ 5081 w 5081"/>
              <a:gd name="connsiteY1" fmla="*/ 0 h 25381"/>
              <a:gd name="connsiteX2" fmla="*/ 5081 w 5081"/>
              <a:gd name="connsiteY2" fmla="*/ 25381 h 25381"/>
              <a:gd name="connsiteX3" fmla="*/ 0 w 5081"/>
              <a:gd name="connsiteY3" fmla="*/ 25381 h 25381"/>
              <a:gd name="connsiteX4" fmla="*/ 0 w 5081"/>
              <a:gd name="connsiteY4" fmla="*/ 0 h 25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1">
                <a:moveTo>
                  <a:pt x="0" y="0"/>
                </a:moveTo>
                <a:lnTo>
                  <a:pt x="5081" y="0"/>
                </a:lnTo>
                <a:lnTo>
                  <a:pt x="5081" y="25381"/>
                </a:lnTo>
                <a:lnTo>
                  <a:pt x="0" y="25381"/>
                </a:lnTo>
                <a:lnTo>
                  <a:pt x="0" y="0"/>
                </a:lnTo>
                <a:close/>
              </a:path>
            </a:pathLst>
          </a:custGeom>
          <a:solidFill>
            <a:schemeClr val="tx2"/>
          </a:solidFill>
          <a:ln w="12690" cap="flat">
            <a:noFill/>
            <a:prstDash val="solid"/>
            <a:miter/>
          </a:ln>
        </p:spPr>
        <p:txBody>
          <a:bodyPr wrap="square" rtlCol="0" anchor="ctr">
            <a:noAutofit/>
          </a:bodyPr>
          <a:lstStyle/>
          <a:p>
            <a:endParaRPr lang="ru-RU" dirty="0"/>
          </a:p>
        </p:txBody>
      </p:sp>
    </p:spTree>
    <p:extLst>
      <p:ext uri="{BB962C8B-B14F-4D97-AF65-F5344CB8AC3E}">
        <p14:creationId xmlns:p14="http://schemas.microsoft.com/office/powerpoint/2010/main" val="399608856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ru-RU"/>
              <a:t>MM.DD.20XX</a:t>
            </a:r>
            <a:endParaRPr lang="ru-RU" dirty="0"/>
          </a:p>
        </p:txBody>
      </p:sp>
      <p:sp>
        <p:nvSpPr>
          <p:cNvPr id="6" name="Footer Placeholder 5"/>
          <p:cNvSpPr>
            <a:spLocks noGrp="1"/>
          </p:cNvSpPr>
          <p:nvPr>
            <p:ph type="ftr" sz="quarter" idx="11"/>
          </p:nvPr>
        </p:nvSpPr>
        <p:spPr/>
        <p:txBody>
          <a:bodyPr/>
          <a:lstStyle/>
          <a:p>
            <a:r>
              <a:rPr lang="en-US"/>
              <a:t>ADD A FOOTER</a:t>
            </a:r>
            <a:endParaRPr lang="ru-RU" dirty="0"/>
          </a:p>
        </p:txBody>
      </p:sp>
      <p:sp>
        <p:nvSpPr>
          <p:cNvPr id="7" name="Slide Number Placeholder 6"/>
          <p:cNvSpPr>
            <a:spLocks noGrp="1"/>
          </p:cNvSpPr>
          <p:nvPr>
            <p:ph type="sldNum" sz="quarter" idx="12"/>
          </p:nvPr>
        </p:nvSpPr>
        <p:spPr/>
        <p:txBody>
          <a:bodyPr/>
          <a:lstStyle/>
          <a:p>
            <a:fld id="{D495E168-DA5E-4888-8D8A-92B118324C14}" type="slidenum">
              <a:rPr lang="ru-RU" smtClean="0"/>
              <a:t>‹#›</a:t>
            </a:fld>
            <a:endParaRPr lang="ru-RU" dirty="0"/>
          </a:p>
        </p:txBody>
      </p:sp>
      <p:sp>
        <p:nvSpPr>
          <p:cNvPr id="8" name="Oval 7">
            <a:extLst>
              <a:ext uri="{FF2B5EF4-FFF2-40B4-BE49-F238E27FC236}">
                <a16:creationId xmlns:a16="http://schemas.microsoft.com/office/drawing/2014/main" id="{812B4FEA-96EF-40B6-9301-80FFC18D14C1}"/>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Graphic 12">
            <a:extLst>
              <a:ext uri="{FF2B5EF4-FFF2-40B4-BE49-F238E27FC236}">
                <a16:creationId xmlns:a16="http://schemas.microsoft.com/office/drawing/2014/main" id="{DFC375F9-CBDB-4213-9CDE-E8BBA893A073}"/>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grpSp>
        <p:nvGrpSpPr>
          <p:cNvPr id="10" name="Graphic 39">
            <a:extLst>
              <a:ext uri="{FF2B5EF4-FFF2-40B4-BE49-F238E27FC236}">
                <a16:creationId xmlns:a16="http://schemas.microsoft.com/office/drawing/2014/main" id="{9E51BCBD-DF54-429D-9245-3BDBF2CFE38D}"/>
              </a:ext>
            </a:extLst>
          </p:cNvPr>
          <p:cNvGrpSpPr/>
          <p:nvPr userDrawn="1"/>
        </p:nvGrpSpPr>
        <p:grpSpPr>
          <a:xfrm>
            <a:off x="10008352" y="0"/>
            <a:ext cx="2188800" cy="1933794"/>
            <a:chOff x="10003200" y="0"/>
            <a:chExt cx="2188800" cy="1933794"/>
          </a:xfrm>
        </p:grpSpPr>
        <p:sp>
          <p:nvSpPr>
            <p:cNvPr id="11" name="Freeform: Shape 10">
              <a:extLst>
                <a:ext uri="{FF2B5EF4-FFF2-40B4-BE49-F238E27FC236}">
                  <a16:creationId xmlns:a16="http://schemas.microsoft.com/office/drawing/2014/main" id="{6E9C3B0A-CF3A-456B-8722-2EAE117EE1D7}"/>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A3359D7A-A112-424A-938E-C3B5BAC248B2}"/>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E7A4944D-5381-4E1E-9F58-31A6760DD6C9}"/>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2086CDFF-07F5-4CA5-A720-9A101DC670C7}"/>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90205125-93D2-4D3F-9F8F-ACA966A66CCA}"/>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A6F18F98-BADA-4884-B6ED-2B36FF3FE010}"/>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17" name="Graphic 19">
            <a:extLst>
              <a:ext uri="{FF2B5EF4-FFF2-40B4-BE49-F238E27FC236}">
                <a16:creationId xmlns:a16="http://schemas.microsoft.com/office/drawing/2014/main" id="{175C705C-2186-4135-8DB6-CEC40C77EA05}"/>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Tree>
    <p:extLst>
      <p:ext uri="{BB962C8B-B14F-4D97-AF65-F5344CB8AC3E}">
        <p14:creationId xmlns:p14="http://schemas.microsoft.com/office/powerpoint/2010/main" val="1848424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ru-RU"/>
              <a:t>MM.DD.20XX</a:t>
            </a:r>
            <a:endParaRPr lang="ru-RU" dirty="0"/>
          </a:p>
        </p:txBody>
      </p:sp>
      <p:sp>
        <p:nvSpPr>
          <p:cNvPr id="8" name="Footer Placeholder 7"/>
          <p:cNvSpPr>
            <a:spLocks noGrp="1"/>
          </p:cNvSpPr>
          <p:nvPr>
            <p:ph type="ftr" sz="quarter" idx="11"/>
          </p:nvPr>
        </p:nvSpPr>
        <p:spPr/>
        <p:txBody>
          <a:bodyPr/>
          <a:lstStyle/>
          <a:p>
            <a:r>
              <a:rPr lang="en-US"/>
              <a:t>ADD A FOOTER</a:t>
            </a:r>
            <a:endParaRPr lang="ru-RU" dirty="0"/>
          </a:p>
        </p:txBody>
      </p:sp>
      <p:sp>
        <p:nvSpPr>
          <p:cNvPr id="9" name="Slide Number Placeholder 8"/>
          <p:cNvSpPr>
            <a:spLocks noGrp="1"/>
          </p:cNvSpPr>
          <p:nvPr>
            <p:ph type="sldNum" sz="quarter" idx="12"/>
          </p:nvPr>
        </p:nvSpPr>
        <p:spPr/>
        <p:txBody>
          <a:bodyPr/>
          <a:lstStyle/>
          <a:p>
            <a:fld id="{D495E168-DA5E-4888-8D8A-92B118324C14}" type="slidenum">
              <a:rPr lang="ru-RU" smtClean="0"/>
              <a:t>‹#›</a:t>
            </a:fld>
            <a:endParaRPr lang="ru-RU" dirty="0"/>
          </a:p>
        </p:txBody>
      </p:sp>
      <p:sp>
        <p:nvSpPr>
          <p:cNvPr id="11" name="Oval 10">
            <a:extLst>
              <a:ext uri="{FF2B5EF4-FFF2-40B4-BE49-F238E27FC236}">
                <a16:creationId xmlns:a16="http://schemas.microsoft.com/office/drawing/2014/main" id="{8807D17A-1C0D-445F-A01C-97DE684C77C2}"/>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Graphic 12">
            <a:extLst>
              <a:ext uri="{FF2B5EF4-FFF2-40B4-BE49-F238E27FC236}">
                <a16:creationId xmlns:a16="http://schemas.microsoft.com/office/drawing/2014/main" id="{D6057C80-80C3-42E3-A6FF-49DA957479FD}"/>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grpSp>
        <p:nvGrpSpPr>
          <p:cNvPr id="13" name="Graphic 39">
            <a:extLst>
              <a:ext uri="{FF2B5EF4-FFF2-40B4-BE49-F238E27FC236}">
                <a16:creationId xmlns:a16="http://schemas.microsoft.com/office/drawing/2014/main" id="{BE72D3C7-A2E6-45EA-BB89-CBD22E430213}"/>
              </a:ext>
            </a:extLst>
          </p:cNvPr>
          <p:cNvGrpSpPr/>
          <p:nvPr userDrawn="1"/>
        </p:nvGrpSpPr>
        <p:grpSpPr>
          <a:xfrm>
            <a:off x="10008352" y="0"/>
            <a:ext cx="2188800" cy="1933794"/>
            <a:chOff x="10003200" y="0"/>
            <a:chExt cx="2188800" cy="1933794"/>
          </a:xfrm>
        </p:grpSpPr>
        <p:sp>
          <p:nvSpPr>
            <p:cNvPr id="14" name="Freeform: Shape 13">
              <a:extLst>
                <a:ext uri="{FF2B5EF4-FFF2-40B4-BE49-F238E27FC236}">
                  <a16:creationId xmlns:a16="http://schemas.microsoft.com/office/drawing/2014/main" id="{573492F8-D310-487D-86FF-0A04F1F510BE}"/>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A393428D-EDDE-4236-8749-499E3F506D68}"/>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AB52DFE0-9024-47A4-8565-B6415D538301}"/>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17" name="Freeform: Shape 16">
              <a:extLst>
                <a:ext uri="{FF2B5EF4-FFF2-40B4-BE49-F238E27FC236}">
                  <a16:creationId xmlns:a16="http://schemas.microsoft.com/office/drawing/2014/main" id="{CC39144E-CE2F-4D7A-97C1-106987B1590A}"/>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BCE2D79A-ED59-45FD-9EF9-B3DA60C5C9A0}"/>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19" name="Freeform: Shape 18">
              <a:extLst>
                <a:ext uri="{FF2B5EF4-FFF2-40B4-BE49-F238E27FC236}">
                  <a16:creationId xmlns:a16="http://schemas.microsoft.com/office/drawing/2014/main" id="{18CF855F-F087-45F2-8EE0-8BB646F04B41}"/>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20" name="Graphic 19">
            <a:extLst>
              <a:ext uri="{FF2B5EF4-FFF2-40B4-BE49-F238E27FC236}">
                <a16:creationId xmlns:a16="http://schemas.microsoft.com/office/drawing/2014/main" id="{959E16BD-6483-416A-A60D-C6E0DAD348A1}"/>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Tree>
    <p:extLst>
      <p:ext uri="{BB962C8B-B14F-4D97-AF65-F5344CB8AC3E}">
        <p14:creationId xmlns:p14="http://schemas.microsoft.com/office/powerpoint/2010/main" val="3243079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ru-RU"/>
              <a:t>MM.DD.20XX</a:t>
            </a:r>
            <a:endParaRPr lang="ru-RU" dirty="0"/>
          </a:p>
        </p:txBody>
      </p:sp>
      <p:sp>
        <p:nvSpPr>
          <p:cNvPr id="4" name="Footer Placeholder 3"/>
          <p:cNvSpPr>
            <a:spLocks noGrp="1"/>
          </p:cNvSpPr>
          <p:nvPr>
            <p:ph type="ftr" sz="quarter" idx="11"/>
          </p:nvPr>
        </p:nvSpPr>
        <p:spPr/>
        <p:txBody>
          <a:bodyPr/>
          <a:lstStyle/>
          <a:p>
            <a:r>
              <a:rPr lang="en-US"/>
              <a:t>ADD A FOOTER</a:t>
            </a:r>
            <a:endParaRPr lang="ru-RU" dirty="0"/>
          </a:p>
        </p:txBody>
      </p:sp>
      <p:sp>
        <p:nvSpPr>
          <p:cNvPr id="5" name="Slide Number Placeholder 4"/>
          <p:cNvSpPr>
            <a:spLocks noGrp="1"/>
          </p:cNvSpPr>
          <p:nvPr>
            <p:ph type="sldNum" sz="quarter" idx="12"/>
          </p:nvPr>
        </p:nvSpPr>
        <p:spPr/>
        <p:txBody>
          <a:bodyPr/>
          <a:lstStyle/>
          <a:p>
            <a:fld id="{D495E168-DA5E-4888-8D8A-92B118324C14}" type="slidenum">
              <a:rPr lang="ru-RU" smtClean="0"/>
              <a:t>‹#›</a:t>
            </a:fld>
            <a:endParaRPr lang="ru-RU" dirty="0"/>
          </a:p>
        </p:txBody>
      </p:sp>
      <p:sp>
        <p:nvSpPr>
          <p:cNvPr id="7" name="Oval 6">
            <a:extLst>
              <a:ext uri="{FF2B5EF4-FFF2-40B4-BE49-F238E27FC236}">
                <a16:creationId xmlns:a16="http://schemas.microsoft.com/office/drawing/2014/main" id="{9F8681AC-8703-4DD4-9147-5829E69708AB}"/>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8" name="Graphic 12">
            <a:extLst>
              <a:ext uri="{FF2B5EF4-FFF2-40B4-BE49-F238E27FC236}">
                <a16:creationId xmlns:a16="http://schemas.microsoft.com/office/drawing/2014/main" id="{DEF819A1-E741-4716-AB9D-F7C6A59B28A6}"/>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grpSp>
        <p:nvGrpSpPr>
          <p:cNvPr id="9" name="Graphic 39">
            <a:extLst>
              <a:ext uri="{FF2B5EF4-FFF2-40B4-BE49-F238E27FC236}">
                <a16:creationId xmlns:a16="http://schemas.microsoft.com/office/drawing/2014/main" id="{02C47567-E667-46F5-97EC-BA9E6A92B62A}"/>
              </a:ext>
            </a:extLst>
          </p:cNvPr>
          <p:cNvGrpSpPr/>
          <p:nvPr userDrawn="1"/>
        </p:nvGrpSpPr>
        <p:grpSpPr>
          <a:xfrm>
            <a:off x="10008352" y="0"/>
            <a:ext cx="2188800" cy="1933794"/>
            <a:chOff x="10003200" y="0"/>
            <a:chExt cx="2188800" cy="1933794"/>
          </a:xfrm>
        </p:grpSpPr>
        <p:sp>
          <p:nvSpPr>
            <p:cNvPr id="10" name="Freeform: Shape 9">
              <a:extLst>
                <a:ext uri="{FF2B5EF4-FFF2-40B4-BE49-F238E27FC236}">
                  <a16:creationId xmlns:a16="http://schemas.microsoft.com/office/drawing/2014/main" id="{3D766170-78B2-406B-AA61-F172BFB82C7F}"/>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2B31C548-2A45-444A-B20F-673AEC25FC09}"/>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36BCDD53-8A9B-4EA2-BAE4-012C245167C8}"/>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BBC7112B-E172-4B87-90F7-3F5772CB8606}"/>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A8FAEE35-741A-4D19-BAE4-23C4DBD8EE2B}"/>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46278ECC-32B3-4F21-A27D-F3471CB2BD3C}"/>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16" name="Graphic 19">
            <a:extLst>
              <a:ext uri="{FF2B5EF4-FFF2-40B4-BE49-F238E27FC236}">
                <a16:creationId xmlns:a16="http://schemas.microsoft.com/office/drawing/2014/main" id="{6B103081-6309-467B-AF4D-815C52D9A60C}"/>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Tree>
    <p:extLst>
      <p:ext uri="{BB962C8B-B14F-4D97-AF65-F5344CB8AC3E}">
        <p14:creationId xmlns:p14="http://schemas.microsoft.com/office/powerpoint/2010/main" val="2252263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a:t>MM.DD.20XX</a:t>
            </a:r>
            <a:endParaRPr lang="ru-RU" dirty="0"/>
          </a:p>
        </p:txBody>
      </p:sp>
      <p:sp>
        <p:nvSpPr>
          <p:cNvPr id="3" name="Footer Placeholder 2"/>
          <p:cNvSpPr>
            <a:spLocks noGrp="1"/>
          </p:cNvSpPr>
          <p:nvPr>
            <p:ph type="ftr" sz="quarter" idx="11"/>
          </p:nvPr>
        </p:nvSpPr>
        <p:spPr/>
        <p:txBody>
          <a:bodyPr/>
          <a:lstStyle/>
          <a:p>
            <a:r>
              <a:rPr lang="en-US"/>
              <a:t>ADD A FOOTER</a:t>
            </a:r>
            <a:endParaRPr lang="ru-RU" dirty="0"/>
          </a:p>
        </p:txBody>
      </p:sp>
      <p:sp>
        <p:nvSpPr>
          <p:cNvPr id="4" name="Slide Number Placeholder 3"/>
          <p:cNvSpPr>
            <a:spLocks noGrp="1"/>
          </p:cNvSpPr>
          <p:nvPr>
            <p:ph type="sldNum" sz="quarter" idx="12"/>
          </p:nvPr>
        </p:nvSpPr>
        <p:spPr/>
        <p:txBody>
          <a:bodyPr/>
          <a:lstStyle/>
          <a:p>
            <a:fld id="{D495E168-DA5E-4888-8D8A-92B118324C14}" type="slidenum">
              <a:rPr lang="ru-RU" smtClean="0"/>
              <a:t>‹#›</a:t>
            </a:fld>
            <a:endParaRPr lang="ru-RU" dirty="0"/>
          </a:p>
        </p:txBody>
      </p:sp>
      <p:sp>
        <p:nvSpPr>
          <p:cNvPr id="5" name="Oval 4">
            <a:extLst>
              <a:ext uri="{FF2B5EF4-FFF2-40B4-BE49-F238E27FC236}">
                <a16:creationId xmlns:a16="http://schemas.microsoft.com/office/drawing/2014/main" id="{79A6CD26-4F11-4824-88F8-C42A2BFE91A3}"/>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 name="Graphic 12">
            <a:extLst>
              <a:ext uri="{FF2B5EF4-FFF2-40B4-BE49-F238E27FC236}">
                <a16:creationId xmlns:a16="http://schemas.microsoft.com/office/drawing/2014/main" id="{A99C81A4-2173-4005-98AA-524F57B8EDB0}"/>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grpSp>
        <p:nvGrpSpPr>
          <p:cNvPr id="7" name="Graphic 39">
            <a:extLst>
              <a:ext uri="{FF2B5EF4-FFF2-40B4-BE49-F238E27FC236}">
                <a16:creationId xmlns:a16="http://schemas.microsoft.com/office/drawing/2014/main" id="{FCC0AEC6-D564-478A-AA15-154C0B3CE909}"/>
              </a:ext>
            </a:extLst>
          </p:cNvPr>
          <p:cNvGrpSpPr/>
          <p:nvPr userDrawn="1"/>
        </p:nvGrpSpPr>
        <p:grpSpPr>
          <a:xfrm>
            <a:off x="10008352" y="0"/>
            <a:ext cx="2188800" cy="1933794"/>
            <a:chOff x="10003200" y="0"/>
            <a:chExt cx="2188800" cy="1933794"/>
          </a:xfrm>
        </p:grpSpPr>
        <p:sp>
          <p:nvSpPr>
            <p:cNvPr id="8" name="Freeform: Shape 7">
              <a:extLst>
                <a:ext uri="{FF2B5EF4-FFF2-40B4-BE49-F238E27FC236}">
                  <a16:creationId xmlns:a16="http://schemas.microsoft.com/office/drawing/2014/main" id="{C4520EBF-F7EB-440E-8B57-D6B5D6DE7BA1}"/>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829C5410-1253-49EF-9AEE-F44080942502}"/>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9907F60A-BC5C-4C0F-92C6-C282C4345901}"/>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56E5A718-0327-4453-8DBC-16B0DE3CDA2C}"/>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BDC37BFB-1082-4338-8538-E235F7A973BF}"/>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B35C174D-C35E-4816-8119-D93467B7B15B}"/>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750287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r>
              <a:rPr lang="ru-RU"/>
              <a:t>MM.DD.20XX</a:t>
            </a:r>
            <a:endParaRPr lang="ru-RU" dirty="0"/>
          </a:p>
        </p:txBody>
      </p:sp>
      <p:sp>
        <p:nvSpPr>
          <p:cNvPr id="6" name="Footer Placeholder 5"/>
          <p:cNvSpPr>
            <a:spLocks noGrp="1"/>
          </p:cNvSpPr>
          <p:nvPr>
            <p:ph type="ftr" sz="quarter" idx="11"/>
          </p:nvPr>
        </p:nvSpPr>
        <p:spPr/>
        <p:txBody>
          <a:bodyPr/>
          <a:lstStyle/>
          <a:p>
            <a:r>
              <a:rPr lang="en-US"/>
              <a:t>ADD A FOOTER</a:t>
            </a:r>
            <a:endParaRPr lang="ru-RU"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D495E168-DA5E-4888-8D8A-92B118324C14}" type="slidenum">
              <a:rPr lang="ru-RU" smtClean="0"/>
              <a:t>‹#›</a:t>
            </a:fld>
            <a:endParaRPr lang="ru-RU" dirty="0"/>
          </a:p>
        </p:txBody>
      </p:sp>
      <p:sp>
        <p:nvSpPr>
          <p:cNvPr id="10" name="Oval 9">
            <a:extLst>
              <a:ext uri="{FF2B5EF4-FFF2-40B4-BE49-F238E27FC236}">
                <a16:creationId xmlns:a16="http://schemas.microsoft.com/office/drawing/2014/main" id="{7A62CAA9-73A0-42DD-94BC-E3F1A0409A16}"/>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Graphic 12">
            <a:extLst>
              <a:ext uri="{FF2B5EF4-FFF2-40B4-BE49-F238E27FC236}">
                <a16:creationId xmlns:a16="http://schemas.microsoft.com/office/drawing/2014/main" id="{A84CE8B9-C211-444D-942E-3D1EA7F6C4FD}"/>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E6D31764-A7EC-4DD8-86D1-BB5FC2D842D2}"/>
              </a:ext>
            </a:extLst>
          </p:cNvPr>
          <p:cNvSpPr/>
          <p:nvPr userDrawn="1"/>
        </p:nvSpPr>
        <p:spPr>
          <a:xfrm>
            <a:off x="10413777" y="4433244"/>
            <a:ext cx="1782599"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dirty="0"/>
          </a:p>
        </p:txBody>
      </p:sp>
      <p:sp>
        <p:nvSpPr>
          <p:cNvPr id="13" name="Graphic 33">
            <a:extLst>
              <a:ext uri="{FF2B5EF4-FFF2-40B4-BE49-F238E27FC236}">
                <a16:creationId xmlns:a16="http://schemas.microsoft.com/office/drawing/2014/main" id="{AA5A08D3-25D9-46DB-BB34-4A1FD73B26AD}"/>
              </a:ext>
            </a:extLst>
          </p:cNvPr>
          <p:cNvSpPr/>
          <p:nvPr userDrawn="1"/>
        </p:nvSpPr>
        <p:spPr>
          <a:xfrm>
            <a:off x="887582" y="2045662"/>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389D600B-656B-483D-BF61-8C53EC2DD4BE}"/>
              </a:ext>
            </a:extLst>
          </p:cNvPr>
          <p:cNvSpPr/>
          <p:nvPr userDrawn="1"/>
        </p:nvSpPr>
        <p:spPr>
          <a:xfrm>
            <a:off x="10416941" y="4161024"/>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E3F42EBE-E1D1-44CA-B991-01429E04D639}"/>
              </a:ext>
            </a:extLst>
          </p:cNvPr>
          <p:cNvSpPr/>
          <p:nvPr userDrawn="1"/>
        </p:nvSpPr>
        <p:spPr>
          <a:xfrm>
            <a:off x="8607090" y="4437664"/>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dirty="0"/>
          </a:p>
        </p:txBody>
      </p:sp>
    </p:spTree>
    <p:extLst>
      <p:ext uri="{BB962C8B-B14F-4D97-AF65-F5344CB8AC3E}">
        <p14:creationId xmlns:p14="http://schemas.microsoft.com/office/powerpoint/2010/main" val="4000900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r>
              <a:rPr lang="ru-RU"/>
              <a:t>MM.DD.20XX</a:t>
            </a:r>
            <a:endParaRPr lang="ru-RU"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r>
              <a:rPr lang="en-US"/>
              <a:t>ADD A FOOTER</a:t>
            </a:r>
            <a:endParaRPr lang="ru-RU"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D495E168-DA5E-4888-8D8A-92B118324C14}" type="slidenum">
              <a:rPr lang="ru-RU" smtClean="0"/>
              <a:t>‹#›</a:t>
            </a:fld>
            <a:endParaRPr lang="ru-RU" dirty="0"/>
          </a:p>
        </p:txBody>
      </p:sp>
      <p:sp>
        <p:nvSpPr>
          <p:cNvPr id="8" name="Oval 7">
            <a:extLst>
              <a:ext uri="{FF2B5EF4-FFF2-40B4-BE49-F238E27FC236}">
                <a16:creationId xmlns:a16="http://schemas.microsoft.com/office/drawing/2014/main" id="{58EE2661-EDD4-4358-B646-EE888B43E396}"/>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Graphic 12">
            <a:extLst>
              <a:ext uri="{FF2B5EF4-FFF2-40B4-BE49-F238E27FC236}">
                <a16:creationId xmlns:a16="http://schemas.microsoft.com/office/drawing/2014/main" id="{9C15C229-C49A-4074-8B74-16058363F31D}"/>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CD189748-303A-4A35-97DA-2DE7783EFF8E}"/>
              </a:ext>
            </a:extLst>
          </p:cNvPr>
          <p:cNvSpPr/>
          <p:nvPr userDrawn="1"/>
        </p:nvSpPr>
        <p:spPr>
          <a:xfrm>
            <a:off x="10413777" y="4433244"/>
            <a:ext cx="1782599"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dirty="0"/>
          </a:p>
        </p:txBody>
      </p:sp>
      <p:sp>
        <p:nvSpPr>
          <p:cNvPr id="11" name="Graphic 33">
            <a:extLst>
              <a:ext uri="{FF2B5EF4-FFF2-40B4-BE49-F238E27FC236}">
                <a16:creationId xmlns:a16="http://schemas.microsoft.com/office/drawing/2014/main" id="{E66F82FB-D2E9-4AFF-A111-E651736CE681}"/>
              </a:ext>
            </a:extLst>
          </p:cNvPr>
          <p:cNvSpPr/>
          <p:nvPr userDrawn="1"/>
        </p:nvSpPr>
        <p:spPr>
          <a:xfrm>
            <a:off x="887582" y="2045662"/>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7153EFF9-7CED-46BC-B7DB-65CB2D5ADA35}"/>
              </a:ext>
            </a:extLst>
          </p:cNvPr>
          <p:cNvSpPr/>
          <p:nvPr userDrawn="1"/>
        </p:nvSpPr>
        <p:spPr>
          <a:xfrm>
            <a:off x="10416941" y="4161024"/>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5373B25F-29DA-4B5B-9F66-283A85FD7071}"/>
              </a:ext>
            </a:extLst>
          </p:cNvPr>
          <p:cNvSpPr/>
          <p:nvPr userDrawn="1"/>
        </p:nvSpPr>
        <p:spPr>
          <a:xfrm>
            <a:off x="8607090" y="4437664"/>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dirty="0"/>
          </a:p>
        </p:txBody>
      </p:sp>
    </p:spTree>
    <p:extLst>
      <p:ext uri="{BB962C8B-B14F-4D97-AF65-F5344CB8AC3E}">
        <p14:creationId xmlns:p14="http://schemas.microsoft.com/office/powerpoint/2010/main" val="3435099919"/>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ru-RU"/>
              <a:t>MM.DD.20XX</a:t>
            </a:r>
            <a:endParaRPr lang="ru-RU" dirty="0"/>
          </a:p>
        </p:txBody>
      </p:sp>
      <p:sp>
        <p:nvSpPr>
          <p:cNvPr id="5" name="Footer Placeholder 4"/>
          <p:cNvSpPr>
            <a:spLocks noGrp="1"/>
          </p:cNvSpPr>
          <p:nvPr>
            <p:ph type="ftr" sz="quarter" idx="11"/>
          </p:nvPr>
        </p:nvSpPr>
        <p:spPr/>
        <p:txBody>
          <a:bodyPr/>
          <a:lstStyle/>
          <a:p>
            <a:r>
              <a:rPr lang="en-US"/>
              <a:t>ADD A FOOTER</a:t>
            </a:r>
            <a:endParaRPr lang="ru-RU" dirty="0"/>
          </a:p>
        </p:txBody>
      </p:sp>
      <p:sp>
        <p:nvSpPr>
          <p:cNvPr id="6" name="Slide Number Placeholder 5"/>
          <p:cNvSpPr>
            <a:spLocks noGrp="1"/>
          </p:cNvSpPr>
          <p:nvPr>
            <p:ph type="sldNum" sz="quarter" idx="12"/>
          </p:nvPr>
        </p:nvSpPr>
        <p:spPr/>
        <p:txBody>
          <a:bodyPr/>
          <a:lstStyle/>
          <a:p>
            <a:fld id="{D495E168-DA5E-4888-8D8A-92B118324C14}" type="slidenum">
              <a:rPr lang="ru-RU" smtClean="0"/>
              <a:pPr/>
              <a:t>‹#›</a:t>
            </a:fld>
            <a:endParaRPr lang="ru-RU" dirty="0"/>
          </a:p>
        </p:txBody>
      </p:sp>
    </p:spTree>
    <p:extLst>
      <p:ext uri="{BB962C8B-B14F-4D97-AF65-F5344CB8AC3E}">
        <p14:creationId xmlns:p14="http://schemas.microsoft.com/office/powerpoint/2010/main" val="1816258270"/>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ru-RU"/>
              <a:t>MM.DD.20XX</a:t>
            </a:r>
            <a:endParaRPr lang="ru-RU" dirty="0"/>
          </a:p>
        </p:txBody>
      </p:sp>
      <p:sp>
        <p:nvSpPr>
          <p:cNvPr id="5" name="Footer Placeholder 4"/>
          <p:cNvSpPr>
            <a:spLocks noGrp="1"/>
          </p:cNvSpPr>
          <p:nvPr>
            <p:ph type="ftr" sz="quarter" idx="11"/>
          </p:nvPr>
        </p:nvSpPr>
        <p:spPr/>
        <p:txBody>
          <a:bodyPr/>
          <a:lstStyle/>
          <a:p>
            <a:r>
              <a:rPr lang="en-US"/>
              <a:t>ADD A FOOTER</a:t>
            </a:r>
            <a:endParaRPr lang="ru-RU" dirty="0"/>
          </a:p>
        </p:txBody>
      </p:sp>
      <p:sp>
        <p:nvSpPr>
          <p:cNvPr id="6" name="Slide Number Placeholder 5"/>
          <p:cNvSpPr>
            <a:spLocks noGrp="1"/>
          </p:cNvSpPr>
          <p:nvPr>
            <p:ph type="sldNum" sz="quarter" idx="12"/>
          </p:nvPr>
        </p:nvSpPr>
        <p:spPr/>
        <p:txBody>
          <a:bodyPr/>
          <a:lstStyle/>
          <a:p>
            <a:fld id="{D495E168-DA5E-4888-8D8A-92B118324C14}" type="slidenum">
              <a:rPr lang="ru-RU" smtClean="0"/>
              <a:pPr/>
              <a:t>‹#›</a:t>
            </a:fld>
            <a:endParaRPr lang="ru-RU" dirty="0"/>
          </a:p>
        </p:txBody>
      </p:sp>
    </p:spTree>
    <p:extLst>
      <p:ext uri="{BB962C8B-B14F-4D97-AF65-F5344CB8AC3E}">
        <p14:creationId xmlns:p14="http://schemas.microsoft.com/office/powerpoint/2010/main" val="432264572"/>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with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758588" y="1436921"/>
            <a:ext cx="5690680" cy="1517356"/>
          </a:xfrm>
        </p:spPr>
        <p:txBody>
          <a:bodyPr>
            <a:noAutofit/>
          </a:bodyPr>
          <a:lstStyle>
            <a:lvl1pPr>
              <a:defRPr sz="6000"/>
            </a:lvl1pPr>
          </a:lstStyle>
          <a:p>
            <a:r>
              <a:rPr lang="en-US" dirty="0"/>
              <a:t>PRESENTATION</a:t>
            </a:r>
            <a:br>
              <a:rPr lang="en-US" dirty="0"/>
            </a:br>
            <a:r>
              <a:rPr lang="en-US" dirty="0"/>
              <a:t>TITLE    </a:t>
            </a:r>
            <a:endParaRPr lang="ru-RU" dirty="0"/>
          </a:p>
        </p:txBody>
      </p:sp>
      <p:sp>
        <p:nvSpPr>
          <p:cNvPr id="23" name="Text Placeholder 26">
            <a:extLst>
              <a:ext uri="{FF2B5EF4-FFF2-40B4-BE49-F238E27FC236}">
                <a16:creationId xmlns:a16="http://schemas.microsoft.com/office/drawing/2014/main" id="{5BB088E3-63C1-423F-A939-150B8E1F87A7}"/>
              </a:ext>
            </a:extLst>
          </p:cNvPr>
          <p:cNvSpPr>
            <a:spLocks noGrp="1"/>
          </p:cNvSpPr>
          <p:nvPr>
            <p:ph type="body" sz="quarter" idx="20" hasCustomPrompt="1"/>
          </p:nvPr>
        </p:nvSpPr>
        <p:spPr>
          <a:xfrm>
            <a:off x="786259" y="5096662"/>
            <a:ext cx="4367531" cy="949829"/>
          </a:xfrm>
        </p:spPr>
        <p:txBody>
          <a:bodyPr>
            <a:noAutofit/>
          </a:bodyPr>
          <a:lstStyle>
            <a:lvl1pPr marL="0" indent="0" algn="l">
              <a:buNone/>
              <a:defRPr sz="2800" b="0" i="0">
                <a:solidFill>
                  <a:schemeClr val="accent3"/>
                </a:solidFill>
                <a:latin typeface="+mn-lt"/>
              </a:defRPr>
            </a:lvl1pPr>
            <a:lvl2pPr marL="457200" indent="0">
              <a:buNone/>
              <a:defRPr sz="1800" b="1" i="1"/>
            </a:lvl2pPr>
            <a:lvl3pPr marL="914400" indent="0">
              <a:buNone/>
              <a:defRPr sz="1800" b="1" i="1"/>
            </a:lvl3pPr>
            <a:lvl4pPr marL="1371600" indent="0">
              <a:buNone/>
              <a:defRPr sz="1800" b="1" i="1"/>
            </a:lvl4pPr>
            <a:lvl5pPr marL="1828800" indent="0">
              <a:buNone/>
              <a:defRPr sz="1800" b="1" i="1"/>
            </a:lvl5pPr>
          </a:lstStyle>
          <a:p>
            <a:pPr lvl="0"/>
            <a:r>
              <a:rPr lang="en-US" dirty="0"/>
              <a:t>Month</a:t>
            </a:r>
            <a:br>
              <a:rPr lang="en-US" dirty="0"/>
            </a:br>
            <a:r>
              <a:rPr lang="en-US" dirty="0"/>
              <a:t>20XX</a:t>
            </a:r>
          </a:p>
        </p:txBody>
      </p:sp>
      <p:sp>
        <p:nvSpPr>
          <p:cNvPr id="28" name="Freeform: Shape 27">
            <a:extLst>
              <a:ext uri="{FF2B5EF4-FFF2-40B4-BE49-F238E27FC236}">
                <a16:creationId xmlns:a16="http://schemas.microsoft.com/office/drawing/2014/main" id="{87A7AFAC-3F6D-48D1-A100-148792529BC6}"/>
              </a:ext>
            </a:extLst>
          </p:cNvPr>
          <p:cNvSpPr/>
          <p:nvPr/>
        </p:nvSpPr>
        <p:spPr>
          <a:xfrm>
            <a:off x="8069104" y="5422164"/>
            <a:ext cx="736673" cy="736673"/>
          </a:xfrm>
          <a:custGeom>
            <a:avLst/>
            <a:gdLst>
              <a:gd name="connsiteX0" fmla="*/ 372146 w 736672"/>
              <a:gd name="connsiteY0" fmla="*/ 731592 h 736672"/>
              <a:gd name="connsiteX1" fmla="*/ 731592 w 736672"/>
              <a:gd name="connsiteY1" fmla="*/ 372147 h 736672"/>
              <a:gd name="connsiteX2" fmla="*/ 372146 w 736672"/>
              <a:gd name="connsiteY2" fmla="*/ 12701 h 736672"/>
              <a:gd name="connsiteX3" fmla="*/ 12701 w 736672"/>
              <a:gd name="connsiteY3" fmla="*/ 372147 h 736672"/>
              <a:gd name="connsiteX4" fmla="*/ 372146 w 736672"/>
              <a:gd name="connsiteY4" fmla="*/ 731592 h 73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6672" h="736672">
                <a:moveTo>
                  <a:pt x="372146" y="731592"/>
                </a:moveTo>
                <a:cubicBezTo>
                  <a:pt x="570286" y="731592"/>
                  <a:pt x="731592" y="570286"/>
                  <a:pt x="731592" y="372147"/>
                </a:cubicBezTo>
                <a:cubicBezTo>
                  <a:pt x="731592" y="174007"/>
                  <a:pt x="570286" y="12701"/>
                  <a:pt x="372146" y="12701"/>
                </a:cubicBezTo>
                <a:cubicBezTo>
                  <a:pt x="174007" y="12701"/>
                  <a:pt x="12701" y="174007"/>
                  <a:pt x="12701" y="372147"/>
                </a:cubicBezTo>
                <a:cubicBezTo>
                  <a:pt x="12701" y="570286"/>
                  <a:pt x="174007" y="731592"/>
                  <a:pt x="372146" y="731592"/>
                </a:cubicBezTo>
              </a:path>
            </a:pathLst>
          </a:custGeom>
          <a:solidFill>
            <a:schemeClr val="accent1"/>
          </a:solid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81A4F88F-4E35-4BB3-AD24-CAC580C12F96}"/>
              </a:ext>
            </a:extLst>
          </p:cNvPr>
          <p:cNvSpPr/>
          <p:nvPr/>
        </p:nvSpPr>
        <p:spPr>
          <a:xfrm>
            <a:off x="9029960" y="3463631"/>
            <a:ext cx="3175313" cy="2946690"/>
          </a:xfrm>
          <a:custGeom>
            <a:avLst/>
            <a:gdLst>
              <a:gd name="connsiteX0" fmla="*/ 3162808 w 3175312"/>
              <a:gd name="connsiteY0" fmla="*/ 12701 h 2946690"/>
              <a:gd name="connsiteX1" fmla="*/ 487925 w 3175312"/>
              <a:gd name="connsiteY1" fmla="*/ 1331091 h 2946690"/>
              <a:gd name="connsiteX2" fmla="*/ 113238 w 3175312"/>
              <a:gd name="connsiteY2" fmla="*/ 2433559 h 2946690"/>
              <a:gd name="connsiteX3" fmla="*/ 127209 w 3175312"/>
              <a:gd name="connsiteY3" fmla="*/ 2461502 h 2946690"/>
              <a:gd name="connsiteX4" fmla="*/ 1229677 w 3175312"/>
              <a:gd name="connsiteY4" fmla="*/ 2836189 h 2946690"/>
              <a:gd name="connsiteX5" fmla="*/ 3162808 w 3175312"/>
              <a:gd name="connsiteY5" fmla="*/ 1882325 h 2946690"/>
              <a:gd name="connsiteX6" fmla="*/ 3162808 w 3175312"/>
              <a:gd name="connsiteY6" fmla="*/ 12701 h 2946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75312" h="2946690">
                <a:moveTo>
                  <a:pt x="3162808" y="12701"/>
                </a:moveTo>
                <a:lnTo>
                  <a:pt x="487925" y="1331091"/>
                </a:lnTo>
                <a:cubicBezTo>
                  <a:pt x="487925" y="1331091"/>
                  <a:pt x="-250018" y="1695617"/>
                  <a:pt x="113238" y="2433559"/>
                </a:cubicBezTo>
                <a:lnTo>
                  <a:pt x="127209" y="2461502"/>
                </a:lnTo>
                <a:cubicBezTo>
                  <a:pt x="127209" y="2461502"/>
                  <a:pt x="491735" y="3199445"/>
                  <a:pt x="1229677" y="2836189"/>
                </a:cubicBezTo>
                <a:lnTo>
                  <a:pt x="3162808" y="1882325"/>
                </a:lnTo>
                <a:lnTo>
                  <a:pt x="3162808" y="12701"/>
                </a:lnTo>
                <a:close/>
              </a:path>
            </a:pathLst>
          </a:custGeom>
          <a:solidFill>
            <a:schemeClr val="accent3"/>
          </a:solid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592CE00E-F2AB-4099-8BB8-F109C4F2EFDB}"/>
              </a:ext>
            </a:extLst>
          </p:cNvPr>
          <p:cNvSpPr/>
          <p:nvPr/>
        </p:nvSpPr>
        <p:spPr>
          <a:xfrm>
            <a:off x="11043829" y="4566099"/>
            <a:ext cx="1155814" cy="863685"/>
          </a:xfrm>
          <a:custGeom>
            <a:avLst/>
            <a:gdLst>
              <a:gd name="connsiteX0" fmla="*/ 1148938 w 1155813"/>
              <a:gd name="connsiteY0" fmla="*/ 12701 h 863685"/>
              <a:gd name="connsiteX1" fmla="*/ 173482 w 1155813"/>
              <a:gd name="connsiteY1" fmla="*/ 494079 h 863685"/>
              <a:gd name="connsiteX2" fmla="*/ 28688 w 1155813"/>
              <a:gd name="connsiteY2" fmla="*/ 759535 h 863685"/>
              <a:gd name="connsiteX3" fmla="*/ 31228 w 1155813"/>
              <a:gd name="connsiteY3" fmla="*/ 765885 h 863685"/>
              <a:gd name="connsiteX4" fmla="*/ 329707 w 1155813"/>
              <a:gd name="connsiteY4" fmla="*/ 812880 h 863685"/>
              <a:gd name="connsiteX5" fmla="*/ 1147668 w 1155813"/>
              <a:gd name="connsiteY5" fmla="*/ 408980 h 863685"/>
              <a:gd name="connsiteX6" fmla="*/ 1147668 w 1155813"/>
              <a:gd name="connsiteY6" fmla="*/ 12701 h 86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5813" h="863685">
                <a:moveTo>
                  <a:pt x="1148938" y="12701"/>
                </a:moveTo>
                <a:lnTo>
                  <a:pt x="173482" y="494079"/>
                </a:lnTo>
                <a:cubicBezTo>
                  <a:pt x="173482" y="494079"/>
                  <a:pt x="-47520" y="603309"/>
                  <a:pt x="28688" y="759535"/>
                </a:cubicBezTo>
                <a:lnTo>
                  <a:pt x="31228" y="765885"/>
                </a:lnTo>
                <a:cubicBezTo>
                  <a:pt x="31228" y="765885"/>
                  <a:pt x="108705" y="922111"/>
                  <a:pt x="329707" y="812880"/>
                </a:cubicBezTo>
                <a:lnTo>
                  <a:pt x="1147668" y="408980"/>
                </a:lnTo>
                <a:lnTo>
                  <a:pt x="1147668" y="12701"/>
                </a:lnTo>
                <a:close/>
              </a:path>
            </a:pathLst>
          </a:custGeom>
          <a:solidFill>
            <a:schemeClr val="bg1"/>
          </a:soli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B0920EEC-7CE3-4708-93D2-53699D17E5E3}"/>
              </a:ext>
            </a:extLst>
          </p:cNvPr>
          <p:cNvSpPr/>
          <p:nvPr/>
        </p:nvSpPr>
        <p:spPr>
          <a:xfrm>
            <a:off x="10743661" y="-1689"/>
            <a:ext cx="1447943" cy="1003399"/>
          </a:xfrm>
          <a:custGeom>
            <a:avLst/>
            <a:gdLst>
              <a:gd name="connsiteX0" fmla="*/ 1446147 w 1447942"/>
              <a:gd name="connsiteY0" fmla="*/ 12701 h 1003398"/>
              <a:gd name="connsiteX1" fmla="*/ 173482 w 1447942"/>
              <a:gd name="connsiteY1" fmla="*/ 640143 h 1003398"/>
              <a:gd name="connsiteX2" fmla="*/ 28688 w 1447942"/>
              <a:gd name="connsiteY2" fmla="*/ 905599 h 1003398"/>
              <a:gd name="connsiteX3" fmla="*/ 31227 w 1447942"/>
              <a:gd name="connsiteY3" fmla="*/ 911950 h 1003398"/>
              <a:gd name="connsiteX4" fmla="*/ 329707 w 1447942"/>
              <a:gd name="connsiteY4" fmla="*/ 958944 h 1003398"/>
              <a:gd name="connsiteX5" fmla="*/ 1446147 w 1447942"/>
              <a:gd name="connsiteY5" fmla="*/ 408980 h 1003398"/>
              <a:gd name="connsiteX6" fmla="*/ 1446147 w 1447942"/>
              <a:gd name="connsiteY6" fmla="*/ 12701 h 100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7942" h="1003398">
                <a:moveTo>
                  <a:pt x="1446147" y="12701"/>
                </a:moveTo>
                <a:lnTo>
                  <a:pt x="173482" y="640143"/>
                </a:lnTo>
                <a:cubicBezTo>
                  <a:pt x="173482" y="640143"/>
                  <a:pt x="-47520" y="749374"/>
                  <a:pt x="28688" y="905599"/>
                </a:cubicBezTo>
                <a:lnTo>
                  <a:pt x="31227" y="911950"/>
                </a:lnTo>
                <a:cubicBezTo>
                  <a:pt x="31227" y="911950"/>
                  <a:pt x="108705" y="1068175"/>
                  <a:pt x="329707" y="958944"/>
                </a:cubicBezTo>
                <a:lnTo>
                  <a:pt x="1446147" y="408980"/>
                </a:lnTo>
                <a:lnTo>
                  <a:pt x="1446147" y="12701"/>
                </a:lnTo>
                <a:close/>
              </a:path>
            </a:pathLst>
          </a:custGeom>
          <a:solidFill>
            <a:schemeClr val="accent3"/>
          </a:soli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2DF8B751-9294-46D5-B390-5D322195540F}"/>
              </a:ext>
            </a:extLst>
          </p:cNvPr>
          <p:cNvSpPr/>
          <p:nvPr/>
        </p:nvSpPr>
        <p:spPr>
          <a:xfrm>
            <a:off x="6536780" y="-12701"/>
            <a:ext cx="4978890" cy="2133810"/>
          </a:xfrm>
          <a:custGeom>
            <a:avLst/>
            <a:gdLst>
              <a:gd name="connsiteX0" fmla="*/ 2515401 w 4978890"/>
              <a:gd name="connsiteY0" fmla="*/ 12701 h 2133810"/>
              <a:gd name="connsiteX1" fmla="*/ 371430 w 4978890"/>
              <a:gd name="connsiteY1" fmla="*/ 1069445 h 2133810"/>
              <a:gd name="connsiteX2" fmla="*/ 72951 w 4978890"/>
              <a:gd name="connsiteY2" fmla="*/ 1811198 h 2133810"/>
              <a:gd name="connsiteX3" fmla="*/ 81841 w 4978890"/>
              <a:gd name="connsiteY3" fmla="*/ 1828980 h 2133810"/>
              <a:gd name="connsiteX4" fmla="*/ 851538 w 4978890"/>
              <a:gd name="connsiteY4" fmla="*/ 2043631 h 2133810"/>
              <a:gd name="connsiteX5" fmla="*/ 4968013 w 4978890"/>
              <a:gd name="connsiteY5" fmla="*/ 12701 h 2133810"/>
              <a:gd name="connsiteX6" fmla="*/ 2515401 w 4978890"/>
              <a:gd name="connsiteY6" fmla="*/ 12701 h 213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78890" h="2133810">
                <a:moveTo>
                  <a:pt x="2515401" y="12701"/>
                </a:moveTo>
                <a:lnTo>
                  <a:pt x="371430" y="1069445"/>
                </a:lnTo>
                <a:cubicBezTo>
                  <a:pt x="371430" y="1069445"/>
                  <a:pt x="-163293" y="1333631"/>
                  <a:pt x="72951" y="1811198"/>
                </a:cubicBezTo>
                <a:lnTo>
                  <a:pt x="81841" y="1828980"/>
                </a:lnTo>
                <a:cubicBezTo>
                  <a:pt x="81841" y="1828980"/>
                  <a:pt x="316814" y="2306547"/>
                  <a:pt x="851538" y="2043631"/>
                </a:cubicBezTo>
                <a:lnTo>
                  <a:pt x="4968013" y="12701"/>
                </a:lnTo>
                <a:lnTo>
                  <a:pt x="2515401" y="12701"/>
                </a:lnTo>
                <a:close/>
              </a:path>
            </a:pathLst>
          </a:custGeom>
          <a:solidFill>
            <a:schemeClr val="accent1"/>
          </a:solidFill>
          <a:ln w="12700" cap="flat">
            <a:noFill/>
            <a:prstDash val="solid"/>
            <a:miter/>
          </a:ln>
        </p:spPr>
        <p:txBody>
          <a:bodyPr rtlCol="0" anchor="ctr"/>
          <a:lstStyle/>
          <a:p>
            <a:endParaRPr lang="ru-RU" dirty="0"/>
          </a:p>
        </p:txBody>
      </p:sp>
      <p:sp>
        <p:nvSpPr>
          <p:cNvPr id="34" name="Freeform: Shape 33">
            <a:extLst>
              <a:ext uri="{FF2B5EF4-FFF2-40B4-BE49-F238E27FC236}">
                <a16:creationId xmlns:a16="http://schemas.microsoft.com/office/drawing/2014/main" id="{E0F651C6-BE74-4133-ABA8-316072D4F5B5}"/>
              </a:ext>
            </a:extLst>
          </p:cNvPr>
          <p:cNvSpPr/>
          <p:nvPr/>
        </p:nvSpPr>
        <p:spPr>
          <a:xfrm>
            <a:off x="6518963" y="-12701"/>
            <a:ext cx="5029695" cy="2146511"/>
          </a:xfrm>
          <a:custGeom>
            <a:avLst/>
            <a:gdLst>
              <a:gd name="connsiteX0" fmla="*/ 4942646 w 5029695"/>
              <a:gd name="connsiteY0" fmla="*/ 12701 h 2146511"/>
              <a:gd name="connsiteX1" fmla="*/ 860464 w 5029695"/>
              <a:gd name="connsiteY1" fmla="*/ 2025849 h 2146511"/>
              <a:gd name="connsiteX2" fmla="*/ 295258 w 5029695"/>
              <a:gd name="connsiteY2" fmla="*/ 2019499 h 2146511"/>
              <a:gd name="connsiteX3" fmla="*/ 116171 w 5029695"/>
              <a:gd name="connsiteY3" fmla="*/ 1820089 h 2146511"/>
              <a:gd name="connsiteX4" fmla="*/ 107280 w 5029695"/>
              <a:gd name="connsiteY4" fmla="*/ 1802307 h 2146511"/>
              <a:gd name="connsiteX5" fmla="*/ 165705 w 5029695"/>
              <a:gd name="connsiteY5" fmla="*/ 1273935 h 2146511"/>
              <a:gd name="connsiteX6" fmla="*/ 398138 w 5029695"/>
              <a:gd name="connsiteY6" fmla="*/ 1085957 h 2146511"/>
              <a:gd name="connsiteX7" fmla="*/ 2576402 w 5029695"/>
              <a:gd name="connsiteY7" fmla="*/ 12701 h 2146511"/>
              <a:gd name="connsiteX8" fmla="*/ 2490034 w 5029695"/>
              <a:gd name="connsiteY8" fmla="*/ 12701 h 2146511"/>
              <a:gd name="connsiteX9" fmla="*/ 381626 w 5029695"/>
              <a:gd name="connsiteY9" fmla="*/ 1052934 h 2146511"/>
              <a:gd name="connsiteX10" fmla="*/ 137762 w 5029695"/>
              <a:gd name="connsiteY10" fmla="*/ 1249803 h 2146511"/>
              <a:gd name="connsiteX11" fmla="*/ 74256 w 5029695"/>
              <a:gd name="connsiteY11" fmla="*/ 1820089 h 2146511"/>
              <a:gd name="connsiteX12" fmla="*/ 83147 w 5029695"/>
              <a:gd name="connsiteY12" fmla="*/ 1837871 h 2146511"/>
              <a:gd name="connsiteX13" fmla="*/ 273666 w 5029695"/>
              <a:gd name="connsiteY13" fmla="*/ 2051252 h 2146511"/>
              <a:gd name="connsiteX14" fmla="*/ 564525 w 5029695"/>
              <a:gd name="connsiteY14" fmla="*/ 2141431 h 2146511"/>
              <a:gd name="connsiteX15" fmla="*/ 878246 w 5029695"/>
              <a:gd name="connsiteY15" fmla="*/ 2060143 h 2146511"/>
              <a:gd name="connsiteX16" fmla="*/ 5029014 w 5029695"/>
              <a:gd name="connsiteY16" fmla="*/ 12701 h 2146511"/>
              <a:gd name="connsiteX17" fmla="*/ 4942646 w 5029695"/>
              <a:gd name="connsiteY17" fmla="*/ 12701 h 2146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029695" h="2146511">
                <a:moveTo>
                  <a:pt x="4942646" y="12701"/>
                </a:moveTo>
                <a:lnTo>
                  <a:pt x="860464" y="2025849"/>
                </a:lnTo>
                <a:cubicBezTo>
                  <a:pt x="645812" y="2131270"/>
                  <a:pt x="456564" y="2130000"/>
                  <a:pt x="295258" y="2019499"/>
                </a:cubicBezTo>
                <a:cubicBezTo>
                  <a:pt x="174596" y="1936941"/>
                  <a:pt x="116171" y="1821359"/>
                  <a:pt x="116171" y="1820089"/>
                </a:cubicBezTo>
                <a:lnTo>
                  <a:pt x="107280" y="1802307"/>
                </a:lnTo>
                <a:cubicBezTo>
                  <a:pt x="13290" y="1611789"/>
                  <a:pt x="32342" y="1433971"/>
                  <a:pt x="165705" y="1273935"/>
                </a:cubicBezTo>
                <a:cubicBezTo>
                  <a:pt x="266045" y="1153274"/>
                  <a:pt x="395598" y="1087227"/>
                  <a:pt x="398138" y="1085957"/>
                </a:cubicBezTo>
                <a:lnTo>
                  <a:pt x="2576402" y="12701"/>
                </a:lnTo>
                <a:lnTo>
                  <a:pt x="2490034" y="12701"/>
                </a:lnTo>
                <a:lnTo>
                  <a:pt x="381626" y="1052934"/>
                </a:lnTo>
                <a:cubicBezTo>
                  <a:pt x="376546" y="1055474"/>
                  <a:pt x="243183" y="1121520"/>
                  <a:pt x="137762" y="1249803"/>
                </a:cubicBezTo>
                <a:cubicBezTo>
                  <a:pt x="38693" y="1369195"/>
                  <a:pt x="-51486" y="1564794"/>
                  <a:pt x="74256" y="1820089"/>
                </a:cubicBezTo>
                <a:lnTo>
                  <a:pt x="83147" y="1837871"/>
                </a:lnTo>
                <a:cubicBezTo>
                  <a:pt x="85687" y="1842952"/>
                  <a:pt x="145383" y="1962343"/>
                  <a:pt x="273666" y="2051252"/>
                </a:cubicBezTo>
                <a:cubicBezTo>
                  <a:pt x="342253" y="2098247"/>
                  <a:pt x="440053" y="2141431"/>
                  <a:pt x="564525" y="2141431"/>
                </a:cubicBezTo>
                <a:cubicBezTo>
                  <a:pt x="654703" y="2141431"/>
                  <a:pt x="758854" y="2119839"/>
                  <a:pt x="878246" y="2060143"/>
                </a:cubicBezTo>
                <a:lnTo>
                  <a:pt x="5029014" y="12701"/>
                </a:lnTo>
                <a:lnTo>
                  <a:pt x="4942646" y="12701"/>
                </a:lnTo>
                <a:close/>
              </a:path>
            </a:pathLst>
          </a:custGeom>
          <a:solidFill>
            <a:schemeClr val="bg1"/>
          </a:solidFill>
          <a:ln w="12700" cap="flat">
            <a:noFill/>
            <a:prstDash val="solid"/>
            <a:miter/>
          </a:ln>
        </p:spPr>
        <p:txBody>
          <a:bodyPr rtlCol="0" anchor="ctr"/>
          <a:lstStyle/>
          <a:p>
            <a:endParaRPr lang="ru-RU" dirty="0"/>
          </a:p>
        </p:txBody>
      </p:sp>
      <p:sp>
        <p:nvSpPr>
          <p:cNvPr id="36" name="Text Placeholder 14">
            <a:extLst>
              <a:ext uri="{FF2B5EF4-FFF2-40B4-BE49-F238E27FC236}">
                <a16:creationId xmlns:a16="http://schemas.microsoft.com/office/drawing/2014/main" id="{2A3D73F7-77EC-4576-B541-20C032F462DC}"/>
              </a:ext>
            </a:extLst>
          </p:cNvPr>
          <p:cNvSpPr>
            <a:spLocks noGrp="1"/>
          </p:cNvSpPr>
          <p:nvPr userDrawn="1">
            <p:ph type="body" sz="quarter" idx="13" hasCustomPrompt="1"/>
          </p:nvPr>
        </p:nvSpPr>
        <p:spPr>
          <a:xfrm>
            <a:off x="786259" y="3425363"/>
            <a:ext cx="3629300" cy="949829"/>
          </a:xfrm>
        </p:spPr>
        <p:txBody>
          <a:bodyPr>
            <a:normAutofit/>
          </a:bodyPr>
          <a:lstStyle>
            <a:lvl1pPr marL="0" indent="0">
              <a:buNone/>
              <a:defRPr sz="2800" b="1" i="0"/>
            </a:lvl1pPr>
          </a:lstStyle>
          <a:p>
            <a:pPr lvl="0"/>
            <a:r>
              <a:rPr lang="en-US" dirty="0"/>
              <a:t>Presentation</a:t>
            </a:r>
            <a:br>
              <a:rPr lang="en-US" dirty="0"/>
            </a:br>
            <a:r>
              <a:rPr lang="en-US" dirty="0"/>
              <a:t>Tagline</a:t>
            </a:r>
          </a:p>
        </p:txBody>
      </p:sp>
      <p:sp>
        <p:nvSpPr>
          <p:cNvPr id="40" name="Graphic 37">
            <a:extLst>
              <a:ext uri="{FF2B5EF4-FFF2-40B4-BE49-F238E27FC236}">
                <a16:creationId xmlns:a16="http://schemas.microsoft.com/office/drawing/2014/main" id="{9F75ED2D-7077-4753-B623-4B9A718EB224}"/>
              </a:ext>
            </a:extLst>
          </p:cNvPr>
          <p:cNvSpPr/>
          <p:nvPr userDrawn="1"/>
        </p:nvSpPr>
        <p:spPr>
          <a:xfrm>
            <a:off x="895717" y="3124629"/>
            <a:ext cx="2158296" cy="151200"/>
          </a:xfrm>
          <a:custGeom>
            <a:avLst/>
            <a:gdLst>
              <a:gd name="connsiteX0" fmla="*/ 2087180 w 2158295"/>
              <a:gd name="connsiteY0" fmla="*/ 153601 h 165045"/>
              <a:gd name="connsiteX1" fmla="*/ 82504 w 2158295"/>
              <a:gd name="connsiteY1" fmla="*/ 153601 h 165045"/>
              <a:gd name="connsiteX2" fmla="*/ 12677 w 2158295"/>
              <a:gd name="connsiteY2" fmla="*/ 83774 h 165045"/>
              <a:gd name="connsiteX3" fmla="*/ 12677 w 2158295"/>
              <a:gd name="connsiteY3" fmla="*/ 83774 h 165045"/>
              <a:gd name="connsiteX4" fmla="*/ 82504 w 2158295"/>
              <a:gd name="connsiteY4" fmla="*/ 12677 h 165045"/>
              <a:gd name="connsiteX5" fmla="*/ 2087180 w 2158295"/>
              <a:gd name="connsiteY5" fmla="*/ 12677 h 165045"/>
              <a:gd name="connsiteX6" fmla="*/ 2157008 w 2158295"/>
              <a:gd name="connsiteY6" fmla="*/ 82504 h 165045"/>
              <a:gd name="connsiteX7" fmla="*/ 2157008 w 2158295"/>
              <a:gd name="connsiteY7" fmla="*/ 82504 h 165045"/>
              <a:gd name="connsiteX8" fmla="*/ 2087180 w 2158295"/>
              <a:gd name="connsiteY8" fmla="*/ 153601 h 16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8295" h="165045">
                <a:moveTo>
                  <a:pt x="2087180" y="153601"/>
                </a:moveTo>
                <a:lnTo>
                  <a:pt x="82504" y="153601"/>
                </a:lnTo>
                <a:cubicBezTo>
                  <a:pt x="44417" y="153601"/>
                  <a:pt x="12677" y="121861"/>
                  <a:pt x="12677" y="83774"/>
                </a:cubicBezTo>
                <a:lnTo>
                  <a:pt x="12677" y="83774"/>
                </a:lnTo>
                <a:cubicBezTo>
                  <a:pt x="12677" y="44417"/>
                  <a:pt x="44417" y="12677"/>
                  <a:pt x="82504" y="12677"/>
                </a:cubicBezTo>
                <a:lnTo>
                  <a:pt x="2087180" y="12677"/>
                </a:lnTo>
                <a:cubicBezTo>
                  <a:pt x="2125268" y="12677"/>
                  <a:pt x="2157008" y="44417"/>
                  <a:pt x="2157008" y="82504"/>
                </a:cubicBezTo>
                <a:lnTo>
                  <a:pt x="2157008" y="82504"/>
                </a:lnTo>
                <a:cubicBezTo>
                  <a:pt x="2157008" y="121861"/>
                  <a:pt x="2126538" y="153601"/>
                  <a:pt x="2087180" y="153601"/>
                </a:cubicBezTo>
                <a:close/>
              </a:path>
            </a:pathLst>
          </a:custGeom>
          <a:gradFill>
            <a:gsLst>
              <a:gs pos="0">
                <a:schemeClr val="accent1"/>
              </a:gs>
              <a:gs pos="100000">
                <a:schemeClr val="accent3"/>
              </a:gs>
            </a:gsLst>
            <a:lin ang="0" scaled="1"/>
          </a:gradFill>
          <a:ln w="12681" cap="flat">
            <a:noFill/>
            <a:prstDash val="solid"/>
            <a:miter/>
          </a:ln>
        </p:spPr>
        <p:txBody>
          <a:bodyPr rtlCol="0" anchor="ctr"/>
          <a:lstStyle/>
          <a:p>
            <a:endParaRPr lang="ru-RU" dirty="0"/>
          </a:p>
        </p:txBody>
      </p:sp>
      <p:sp>
        <p:nvSpPr>
          <p:cNvPr id="12" name="Graphic 36">
            <a:extLst>
              <a:ext uri="{FF2B5EF4-FFF2-40B4-BE49-F238E27FC236}">
                <a16:creationId xmlns:a16="http://schemas.microsoft.com/office/drawing/2014/main" id="{21FF5BCF-BC53-4C3F-8B7F-7077B35ADCA8}"/>
              </a:ext>
            </a:extLst>
          </p:cNvPr>
          <p:cNvSpPr/>
          <p:nvPr userDrawn="1"/>
        </p:nvSpPr>
        <p:spPr>
          <a:xfrm>
            <a:off x="-7816" y="5057878"/>
            <a:ext cx="715108" cy="949829"/>
          </a:xfrm>
          <a:custGeom>
            <a:avLst/>
            <a:gdLst>
              <a:gd name="connsiteX0" fmla="*/ 217522 w 723600"/>
              <a:gd name="connsiteY0" fmla="*/ 9082 h 1015200"/>
              <a:gd name="connsiteX1" fmla="*/ 9082 w 723600"/>
              <a:gd name="connsiteY1" fmla="*/ 9082 h 1015200"/>
              <a:gd name="connsiteX2" fmla="*/ 9082 w 723600"/>
              <a:gd name="connsiteY2" fmla="*/ 1010242 h 1015200"/>
              <a:gd name="connsiteX3" fmla="*/ 217522 w 723600"/>
              <a:gd name="connsiteY3" fmla="*/ 1010242 h 1015200"/>
              <a:gd name="connsiteX4" fmla="*/ 716482 w 723600"/>
              <a:gd name="connsiteY4" fmla="*/ 518842 h 1015200"/>
              <a:gd name="connsiteX5" fmla="*/ 716482 w 723600"/>
              <a:gd name="connsiteY5" fmla="*/ 500482 h 1015200"/>
              <a:gd name="connsiteX6" fmla="*/ 217522 w 723600"/>
              <a:gd name="connsiteY6" fmla="*/ 9082 h 10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3600" h="1015200">
                <a:moveTo>
                  <a:pt x="217522" y="9082"/>
                </a:moveTo>
                <a:lnTo>
                  <a:pt x="9082" y="9082"/>
                </a:lnTo>
                <a:lnTo>
                  <a:pt x="9082" y="1010242"/>
                </a:lnTo>
                <a:lnTo>
                  <a:pt x="217522" y="1010242"/>
                </a:lnTo>
                <a:cubicBezTo>
                  <a:pt x="217522" y="1010242"/>
                  <a:pt x="716482" y="1010242"/>
                  <a:pt x="716482" y="518842"/>
                </a:cubicBezTo>
                <a:lnTo>
                  <a:pt x="716482" y="500482"/>
                </a:lnTo>
                <a:cubicBezTo>
                  <a:pt x="716482" y="500482"/>
                  <a:pt x="716482" y="9082"/>
                  <a:pt x="217522" y="9082"/>
                </a:cubicBezTo>
                <a:close/>
              </a:path>
            </a:pathLst>
          </a:custGeom>
          <a:solidFill>
            <a:schemeClr val="accent3"/>
          </a:solidFill>
          <a:ln w="10680" cap="flat">
            <a:noFill/>
            <a:prstDash val="solid"/>
            <a:miter/>
          </a:ln>
        </p:spPr>
        <p:txBody>
          <a:bodyPr rtlCol="0" anchor="ctr"/>
          <a:lstStyle/>
          <a:p>
            <a:endParaRPr lang="ru-RU"/>
          </a:p>
        </p:txBody>
      </p:sp>
      <p:sp>
        <p:nvSpPr>
          <p:cNvPr id="21" name="Picture Placeholder 20">
            <a:extLst>
              <a:ext uri="{FF2B5EF4-FFF2-40B4-BE49-F238E27FC236}">
                <a16:creationId xmlns:a16="http://schemas.microsoft.com/office/drawing/2014/main" id="{8C7B70A1-A813-470C-A829-7CC44559C94F}"/>
              </a:ext>
            </a:extLst>
          </p:cNvPr>
          <p:cNvSpPr>
            <a:spLocks noGrp="1"/>
          </p:cNvSpPr>
          <p:nvPr>
            <p:ph type="pic" sz="quarter" idx="21"/>
          </p:nvPr>
        </p:nvSpPr>
        <p:spPr>
          <a:xfrm>
            <a:off x="4614953" y="0"/>
            <a:ext cx="7585924" cy="5949573"/>
          </a:xfrm>
          <a:custGeom>
            <a:avLst/>
            <a:gdLst>
              <a:gd name="connsiteX0" fmla="*/ 6933229 w 7577047"/>
              <a:gd name="connsiteY0" fmla="*/ 0 h 5937736"/>
              <a:gd name="connsiteX1" fmla="*/ 7577047 w 7577047"/>
              <a:gd name="connsiteY1" fmla="*/ 0 h 5937736"/>
              <a:gd name="connsiteX2" fmla="*/ 6304235 w 7577047"/>
              <a:gd name="connsiteY2" fmla="*/ 626666 h 5937736"/>
              <a:gd name="connsiteX3" fmla="*/ 6159164 w 7577047"/>
              <a:gd name="connsiteY3" fmla="*/ 891545 h 5937736"/>
              <a:gd name="connsiteX4" fmla="*/ 6161282 w 7577047"/>
              <a:gd name="connsiteY4" fmla="*/ 898006 h 5937736"/>
              <a:gd name="connsiteX5" fmla="*/ 6459895 w 7577047"/>
              <a:gd name="connsiteY5" fmla="*/ 944306 h 5937736"/>
              <a:gd name="connsiteX6" fmla="*/ 7577047 w 7577047"/>
              <a:gd name="connsiteY6" fmla="*/ 395166 h 5937736"/>
              <a:gd name="connsiteX7" fmla="*/ 7577047 w 7577047"/>
              <a:gd name="connsiteY7" fmla="*/ 3249617 h 5937736"/>
              <a:gd name="connsiteX8" fmla="*/ 2564157 w 7577047"/>
              <a:gd name="connsiteY8" fmla="*/ 5723977 h 5937736"/>
              <a:gd name="connsiteX9" fmla="*/ 233491 w 7577047"/>
              <a:gd name="connsiteY9" fmla="*/ 4932570 h 5937736"/>
              <a:gd name="connsiteX10" fmla="*/ 213372 w 7577047"/>
              <a:gd name="connsiteY10" fmla="*/ 4891653 h 5937736"/>
              <a:gd name="connsiteX11" fmla="*/ 1004379 w 7577047"/>
              <a:gd name="connsiteY11" fmla="*/ 2559423 h 5937736"/>
              <a:gd name="connsiteX12" fmla="*/ 2132121 w 7577047"/>
              <a:gd name="connsiteY12" fmla="*/ 2002747 h 5937736"/>
              <a:gd name="connsiteX13" fmla="*/ 2176595 w 7577047"/>
              <a:gd name="connsiteY13" fmla="*/ 2037202 h 5937736"/>
              <a:gd name="connsiteX14" fmla="*/ 2467796 w 7577047"/>
              <a:gd name="connsiteY14" fmla="*/ 2127649 h 5937736"/>
              <a:gd name="connsiteX15" fmla="*/ 2781234 w 7577047"/>
              <a:gd name="connsiteY15" fmla="*/ 2046893 h 5937736"/>
              <a:gd name="connsiteX0" fmla="*/ 6948025 w 7577047"/>
              <a:gd name="connsiteY0" fmla="*/ 0 h 5949573"/>
              <a:gd name="connsiteX1" fmla="*/ 7577047 w 7577047"/>
              <a:gd name="connsiteY1" fmla="*/ 11837 h 5949573"/>
              <a:gd name="connsiteX2" fmla="*/ 6304235 w 7577047"/>
              <a:gd name="connsiteY2" fmla="*/ 638503 h 5949573"/>
              <a:gd name="connsiteX3" fmla="*/ 6159164 w 7577047"/>
              <a:gd name="connsiteY3" fmla="*/ 903382 h 5949573"/>
              <a:gd name="connsiteX4" fmla="*/ 6161282 w 7577047"/>
              <a:gd name="connsiteY4" fmla="*/ 909843 h 5949573"/>
              <a:gd name="connsiteX5" fmla="*/ 6459895 w 7577047"/>
              <a:gd name="connsiteY5" fmla="*/ 956143 h 5949573"/>
              <a:gd name="connsiteX6" fmla="*/ 7577047 w 7577047"/>
              <a:gd name="connsiteY6" fmla="*/ 407003 h 5949573"/>
              <a:gd name="connsiteX7" fmla="*/ 7577047 w 7577047"/>
              <a:gd name="connsiteY7" fmla="*/ 3261454 h 5949573"/>
              <a:gd name="connsiteX8" fmla="*/ 2564157 w 7577047"/>
              <a:gd name="connsiteY8" fmla="*/ 5735814 h 5949573"/>
              <a:gd name="connsiteX9" fmla="*/ 233491 w 7577047"/>
              <a:gd name="connsiteY9" fmla="*/ 4944407 h 5949573"/>
              <a:gd name="connsiteX10" fmla="*/ 213372 w 7577047"/>
              <a:gd name="connsiteY10" fmla="*/ 4903490 h 5949573"/>
              <a:gd name="connsiteX11" fmla="*/ 1004379 w 7577047"/>
              <a:gd name="connsiteY11" fmla="*/ 2571260 h 5949573"/>
              <a:gd name="connsiteX12" fmla="*/ 2132121 w 7577047"/>
              <a:gd name="connsiteY12" fmla="*/ 2014584 h 5949573"/>
              <a:gd name="connsiteX13" fmla="*/ 2176595 w 7577047"/>
              <a:gd name="connsiteY13" fmla="*/ 2049039 h 5949573"/>
              <a:gd name="connsiteX14" fmla="*/ 2467796 w 7577047"/>
              <a:gd name="connsiteY14" fmla="*/ 2139486 h 5949573"/>
              <a:gd name="connsiteX15" fmla="*/ 2781234 w 7577047"/>
              <a:gd name="connsiteY15" fmla="*/ 2058730 h 5949573"/>
              <a:gd name="connsiteX16" fmla="*/ 6948025 w 7577047"/>
              <a:gd name="connsiteY16" fmla="*/ 0 h 5949573"/>
              <a:gd name="connsiteX0" fmla="*/ 6948025 w 7580006"/>
              <a:gd name="connsiteY0" fmla="*/ 0 h 5949573"/>
              <a:gd name="connsiteX1" fmla="*/ 7580006 w 7580006"/>
              <a:gd name="connsiteY1" fmla="*/ 0 h 5949573"/>
              <a:gd name="connsiteX2" fmla="*/ 6304235 w 7580006"/>
              <a:gd name="connsiteY2" fmla="*/ 638503 h 5949573"/>
              <a:gd name="connsiteX3" fmla="*/ 6159164 w 7580006"/>
              <a:gd name="connsiteY3" fmla="*/ 903382 h 5949573"/>
              <a:gd name="connsiteX4" fmla="*/ 6161282 w 7580006"/>
              <a:gd name="connsiteY4" fmla="*/ 909843 h 5949573"/>
              <a:gd name="connsiteX5" fmla="*/ 6459895 w 7580006"/>
              <a:gd name="connsiteY5" fmla="*/ 956143 h 5949573"/>
              <a:gd name="connsiteX6" fmla="*/ 7577047 w 7580006"/>
              <a:gd name="connsiteY6" fmla="*/ 407003 h 5949573"/>
              <a:gd name="connsiteX7" fmla="*/ 7577047 w 7580006"/>
              <a:gd name="connsiteY7" fmla="*/ 3261454 h 5949573"/>
              <a:gd name="connsiteX8" fmla="*/ 2564157 w 7580006"/>
              <a:gd name="connsiteY8" fmla="*/ 5735814 h 5949573"/>
              <a:gd name="connsiteX9" fmla="*/ 233491 w 7580006"/>
              <a:gd name="connsiteY9" fmla="*/ 4944407 h 5949573"/>
              <a:gd name="connsiteX10" fmla="*/ 213372 w 7580006"/>
              <a:gd name="connsiteY10" fmla="*/ 4903490 h 5949573"/>
              <a:gd name="connsiteX11" fmla="*/ 1004379 w 7580006"/>
              <a:gd name="connsiteY11" fmla="*/ 2571260 h 5949573"/>
              <a:gd name="connsiteX12" fmla="*/ 2132121 w 7580006"/>
              <a:gd name="connsiteY12" fmla="*/ 2014584 h 5949573"/>
              <a:gd name="connsiteX13" fmla="*/ 2176595 w 7580006"/>
              <a:gd name="connsiteY13" fmla="*/ 2049039 h 5949573"/>
              <a:gd name="connsiteX14" fmla="*/ 2467796 w 7580006"/>
              <a:gd name="connsiteY14" fmla="*/ 2139486 h 5949573"/>
              <a:gd name="connsiteX15" fmla="*/ 2781234 w 7580006"/>
              <a:gd name="connsiteY15" fmla="*/ 2058730 h 5949573"/>
              <a:gd name="connsiteX16" fmla="*/ 6948025 w 7580006"/>
              <a:gd name="connsiteY16" fmla="*/ 0 h 5949573"/>
              <a:gd name="connsiteX0" fmla="*/ 6948025 w 7585924"/>
              <a:gd name="connsiteY0" fmla="*/ 0 h 5949573"/>
              <a:gd name="connsiteX1" fmla="*/ 7585924 w 7585924"/>
              <a:gd name="connsiteY1" fmla="*/ 0 h 5949573"/>
              <a:gd name="connsiteX2" fmla="*/ 6304235 w 7585924"/>
              <a:gd name="connsiteY2" fmla="*/ 638503 h 5949573"/>
              <a:gd name="connsiteX3" fmla="*/ 6159164 w 7585924"/>
              <a:gd name="connsiteY3" fmla="*/ 903382 h 5949573"/>
              <a:gd name="connsiteX4" fmla="*/ 6161282 w 7585924"/>
              <a:gd name="connsiteY4" fmla="*/ 909843 h 5949573"/>
              <a:gd name="connsiteX5" fmla="*/ 6459895 w 7585924"/>
              <a:gd name="connsiteY5" fmla="*/ 956143 h 5949573"/>
              <a:gd name="connsiteX6" fmla="*/ 7577047 w 7585924"/>
              <a:gd name="connsiteY6" fmla="*/ 407003 h 5949573"/>
              <a:gd name="connsiteX7" fmla="*/ 7577047 w 7585924"/>
              <a:gd name="connsiteY7" fmla="*/ 3261454 h 5949573"/>
              <a:gd name="connsiteX8" fmla="*/ 2564157 w 7585924"/>
              <a:gd name="connsiteY8" fmla="*/ 5735814 h 5949573"/>
              <a:gd name="connsiteX9" fmla="*/ 233491 w 7585924"/>
              <a:gd name="connsiteY9" fmla="*/ 4944407 h 5949573"/>
              <a:gd name="connsiteX10" fmla="*/ 213372 w 7585924"/>
              <a:gd name="connsiteY10" fmla="*/ 4903490 h 5949573"/>
              <a:gd name="connsiteX11" fmla="*/ 1004379 w 7585924"/>
              <a:gd name="connsiteY11" fmla="*/ 2571260 h 5949573"/>
              <a:gd name="connsiteX12" fmla="*/ 2132121 w 7585924"/>
              <a:gd name="connsiteY12" fmla="*/ 2014584 h 5949573"/>
              <a:gd name="connsiteX13" fmla="*/ 2176595 w 7585924"/>
              <a:gd name="connsiteY13" fmla="*/ 2049039 h 5949573"/>
              <a:gd name="connsiteX14" fmla="*/ 2467796 w 7585924"/>
              <a:gd name="connsiteY14" fmla="*/ 2139486 h 5949573"/>
              <a:gd name="connsiteX15" fmla="*/ 2781234 w 7585924"/>
              <a:gd name="connsiteY15" fmla="*/ 2058730 h 5949573"/>
              <a:gd name="connsiteX16" fmla="*/ 6948025 w 7585924"/>
              <a:gd name="connsiteY16" fmla="*/ 0 h 5949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585924" h="5949573">
                <a:moveTo>
                  <a:pt x="6948025" y="0"/>
                </a:moveTo>
                <a:lnTo>
                  <a:pt x="7585924" y="0"/>
                </a:lnTo>
                <a:lnTo>
                  <a:pt x="6304235" y="638503"/>
                </a:lnTo>
                <a:cubicBezTo>
                  <a:pt x="6304235" y="638503"/>
                  <a:pt x="6082923" y="747254"/>
                  <a:pt x="6159164" y="903382"/>
                </a:cubicBezTo>
                <a:lnTo>
                  <a:pt x="6161282" y="909843"/>
                </a:lnTo>
                <a:cubicBezTo>
                  <a:pt x="6161282" y="909843"/>
                  <a:pt x="6239641" y="1064894"/>
                  <a:pt x="6459895" y="956143"/>
                </a:cubicBezTo>
                <a:lnTo>
                  <a:pt x="7577047" y="407003"/>
                </a:lnTo>
                <a:lnTo>
                  <a:pt x="7577047" y="3261454"/>
                </a:lnTo>
                <a:lnTo>
                  <a:pt x="2564157" y="5735814"/>
                </a:lnTo>
                <a:cubicBezTo>
                  <a:pt x="1003320" y="6506764"/>
                  <a:pt x="233491" y="4944407"/>
                  <a:pt x="233491" y="4944407"/>
                </a:cubicBezTo>
                <a:lnTo>
                  <a:pt x="213372" y="4903490"/>
                </a:lnTo>
                <a:cubicBezTo>
                  <a:pt x="-556457" y="3341133"/>
                  <a:pt x="1004379" y="2571260"/>
                  <a:pt x="1004379" y="2571260"/>
                </a:cubicBezTo>
                <a:lnTo>
                  <a:pt x="2132121" y="2014584"/>
                </a:lnTo>
                <a:cubicBezTo>
                  <a:pt x="2145886" y="2026428"/>
                  <a:pt x="2160712" y="2038272"/>
                  <a:pt x="2176595" y="2049039"/>
                </a:cubicBezTo>
                <a:cubicBezTo>
                  <a:pt x="2245424" y="2096416"/>
                  <a:pt x="2342844" y="2139486"/>
                  <a:pt x="2467796" y="2139486"/>
                </a:cubicBezTo>
                <a:cubicBezTo>
                  <a:pt x="2557803" y="2139486"/>
                  <a:pt x="2661577" y="2117951"/>
                  <a:pt x="2781234" y="2058730"/>
                </a:cubicBezTo>
                <a:lnTo>
                  <a:pt x="6948025" y="0"/>
                </a:lnTo>
                <a:close/>
              </a:path>
            </a:pathLst>
          </a:custGeom>
          <a:noFill/>
        </p:spPr>
        <p:txBody>
          <a:bodyPr wrap="square" anchor="ctr" anchorCtr="0">
            <a:noAutofit/>
          </a:bodyPr>
          <a:lstStyle>
            <a:lvl1pPr marL="0" indent="0" algn="ctr">
              <a:buNone/>
              <a:defRPr sz="1400"/>
            </a:lvl1pPr>
          </a:lstStyle>
          <a:p>
            <a:r>
              <a:rPr lang="en-US"/>
              <a:t>Click icon to add picture</a:t>
            </a:r>
            <a:endParaRPr lang="ru-RU"/>
          </a:p>
        </p:txBody>
      </p:sp>
    </p:spTree>
    <p:extLst>
      <p:ext uri="{BB962C8B-B14F-4D97-AF65-F5344CB8AC3E}">
        <p14:creationId xmlns:p14="http://schemas.microsoft.com/office/powerpoint/2010/main" val="35278637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758588" y="1436921"/>
            <a:ext cx="5690680" cy="1517356"/>
          </a:xfrm>
        </p:spPr>
        <p:txBody>
          <a:bodyPr>
            <a:noAutofit/>
          </a:bodyPr>
          <a:lstStyle>
            <a:lvl1pPr>
              <a:defRPr sz="6000"/>
            </a:lvl1pPr>
          </a:lstStyle>
          <a:p>
            <a:r>
              <a:rPr lang="en-US" dirty="0"/>
              <a:t>PRESENTATION</a:t>
            </a:r>
            <a:br>
              <a:rPr lang="en-US" dirty="0"/>
            </a:br>
            <a:r>
              <a:rPr lang="en-US" dirty="0"/>
              <a:t>TITLE    </a:t>
            </a:r>
            <a:endParaRPr lang="ru-RU" dirty="0"/>
          </a:p>
        </p:txBody>
      </p:sp>
      <p:sp>
        <p:nvSpPr>
          <p:cNvPr id="28" name="Freeform: Shape 27">
            <a:extLst>
              <a:ext uri="{FF2B5EF4-FFF2-40B4-BE49-F238E27FC236}">
                <a16:creationId xmlns:a16="http://schemas.microsoft.com/office/drawing/2014/main" id="{87A7AFAC-3F6D-48D1-A100-148792529BC6}"/>
              </a:ext>
            </a:extLst>
          </p:cNvPr>
          <p:cNvSpPr/>
          <p:nvPr/>
        </p:nvSpPr>
        <p:spPr>
          <a:xfrm>
            <a:off x="8069104" y="5422164"/>
            <a:ext cx="736673" cy="736673"/>
          </a:xfrm>
          <a:custGeom>
            <a:avLst/>
            <a:gdLst>
              <a:gd name="connsiteX0" fmla="*/ 372146 w 736672"/>
              <a:gd name="connsiteY0" fmla="*/ 731592 h 736672"/>
              <a:gd name="connsiteX1" fmla="*/ 731592 w 736672"/>
              <a:gd name="connsiteY1" fmla="*/ 372147 h 736672"/>
              <a:gd name="connsiteX2" fmla="*/ 372146 w 736672"/>
              <a:gd name="connsiteY2" fmla="*/ 12701 h 736672"/>
              <a:gd name="connsiteX3" fmla="*/ 12701 w 736672"/>
              <a:gd name="connsiteY3" fmla="*/ 372147 h 736672"/>
              <a:gd name="connsiteX4" fmla="*/ 372146 w 736672"/>
              <a:gd name="connsiteY4" fmla="*/ 731592 h 73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6672" h="736672">
                <a:moveTo>
                  <a:pt x="372146" y="731592"/>
                </a:moveTo>
                <a:cubicBezTo>
                  <a:pt x="570286" y="731592"/>
                  <a:pt x="731592" y="570286"/>
                  <a:pt x="731592" y="372147"/>
                </a:cubicBezTo>
                <a:cubicBezTo>
                  <a:pt x="731592" y="174007"/>
                  <a:pt x="570286" y="12701"/>
                  <a:pt x="372146" y="12701"/>
                </a:cubicBezTo>
                <a:cubicBezTo>
                  <a:pt x="174007" y="12701"/>
                  <a:pt x="12701" y="174007"/>
                  <a:pt x="12701" y="372147"/>
                </a:cubicBezTo>
                <a:cubicBezTo>
                  <a:pt x="12701" y="570286"/>
                  <a:pt x="174007" y="731592"/>
                  <a:pt x="372146" y="731592"/>
                </a:cubicBezTo>
              </a:path>
            </a:pathLst>
          </a:custGeom>
          <a:solidFill>
            <a:schemeClr val="accent1"/>
          </a:solid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81A4F88F-4E35-4BB3-AD24-CAC580C12F96}"/>
              </a:ext>
            </a:extLst>
          </p:cNvPr>
          <p:cNvSpPr/>
          <p:nvPr/>
        </p:nvSpPr>
        <p:spPr>
          <a:xfrm>
            <a:off x="9029960" y="3463631"/>
            <a:ext cx="3175313" cy="2946690"/>
          </a:xfrm>
          <a:custGeom>
            <a:avLst/>
            <a:gdLst>
              <a:gd name="connsiteX0" fmla="*/ 3162808 w 3175312"/>
              <a:gd name="connsiteY0" fmla="*/ 12701 h 2946690"/>
              <a:gd name="connsiteX1" fmla="*/ 487925 w 3175312"/>
              <a:gd name="connsiteY1" fmla="*/ 1331091 h 2946690"/>
              <a:gd name="connsiteX2" fmla="*/ 113238 w 3175312"/>
              <a:gd name="connsiteY2" fmla="*/ 2433559 h 2946690"/>
              <a:gd name="connsiteX3" fmla="*/ 127209 w 3175312"/>
              <a:gd name="connsiteY3" fmla="*/ 2461502 h 2946690"/>
              <a:gd name="connsiteX4" fmla="*/ 1229677 w 3175312"/>
              <a:gd name="connsiteY4" fmla="*/ 2836189 h 2946690"/>
              <a:gd name="connsiteX5" fmla="*/ 3162808 w 3175312"/>
              <a:gd name="connsiteY5" fmla="*/ 1882325 h 2946690"/>
              <a:gd name="connsiteX6" fmla="*/ 3162808 w 3175312"/>
              <a:gd name="connsiteY6" fmla="*/ 12701 h 2946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75312" h="2946690">
                <a:moveTo>
                  <a:pt x="3162808" y="12701"/>
                </a:moveTo>
                <a:lnTo>
                  <a:pt x="487925" y="1331091"/>
                </a:lnTo>
                <a:cubicBezTo>
                  <a:pt x="487925" y="1331091"/>
                  <a:pt x="-250018" y="1695617"/>
                  <a:pt x="113238" y="2433559"/>
                </a:cubicBezTo>
                <a:lnTo>
                  <a:pt x="127209" y="2461502"/>
                </a:lnTo>
                <a:cubicBezTo>
                  <a:pt x="127209" y="2461502"/>
                  <a:pt x="491735" y="3199445"/>
                  <a:pt x="1229677" y="2836189"/>
                </a:cubicBezTo>
                <a:lnTo>
                  <a:pt x="3162808" y="1882325"/>
                </a:lnTo>
                <a:lnTo>
                  <a:pt x="3162808" y="12701"/>
                </a:lnTo>
                <a:close/>
              </a:path>
            </a:pathLst>
          </a:custGeom>
          <a:solidFill>
            <a:schemeClr val="accent3"/>
          </a:solid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592CE00E-F2AB-4099-8BB8-F109C4F2EFDB}"/>
              </a:ext>
            </a:extLst>
          </p:cNvPr>
          <p:cNvSpPr/>
          <p:nvPr/>
        </p:nvSpPr>
        <p:spPr>
          <a:xfrm>
            <a:off x="11043829" y="4566099"/>
            <a:ext cx="1155814" cy="863685"/>
          </a:xfrm>
          <a:custGeom>
            <a:avLst/>
            <a:gdLst>
              <a:gd name="connsiteX0" fmla="*/ 1148938 w 1155813"/>
              <a:gd name="connsiteY0" fmla="*/ 12701 h 863685"/>
              <a:gd name="connsiteX1" fmla="*/ 173482 w 1155813"/>
              <a:gd name="connsiteY1" fmla="*/ 494079 h 863685"/>
              <a:gd name="connsiteX2" fmla="*/ 28688 w 1155813"/>
              <a:gd name="connsiteY2" fmla="*/ 759535 h 863685"/>
              <a:gd name="connsiteX3" fmla="*/ 31228 w 1155813"/>
              <a:gd name="connsiteY3" fmla="*/ 765885 h 863685"/>
              <a:gd name="connsiteX4" fmla="*/ 329707 w 1155813"/>
              <a:gd name="connsiteY4" fmla="*/ 812880 h 863685"/>
              <a:gd name="connsiteX5" fmla="*/ 1147668 w 1155813"/>
              <a:gd name="connsiteY5" fmla="*/ 408980 h 863685"/>
              <a:gd name="connsiteX6" fmla="*/ 1147668 w 1155813"/>
              <a:gd name="connsiteY6" fmla="*/ 12701 h 86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5813" h="863685">
                <a:moveTo>
                  <a:pt x="1148938" y="12701"/>
                </a:moveTo>
                <a:lnTo>
                  <a:pt x="173482" y="494079"/>
                </a:lnTo>
                <a:cubicBezTo>
                  <a:pt x="173482" y="494079"/>
                  <a:pt x="-47520" y="603309"/>
                  <a:pt x="28688" y="759535"/>
                </a:cubicBezTo>
                <a:lnTo>
                  <a:pt x="31228" y="765885"/>
                </a:lnTo>
                <a:cubicBezTo>
                  <a:pt x="31228" y="765885"/>
                  <a:pt x="108705" y="922111"/>
                  <a:pt x="329707" y="812880"/>
                </a:cubicBezTo>
                <a:lnTo>
                  <a:pt x="1147668" y="408980"/>
                </a:lnTo>
                <a:lnTo>
                  <a:pt x="1147668" y="12701"/>
                </a:lnTo>
                <a:close/>
              </a:path>
            </a:pathLst>
          </a:custGeom>
          <a:solidFill>
            <a:schemeClr val="bg1"/>
          </a:soli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B0920EEC-7CE3-4708-93D2-53699D17E5E3}"/>
              </a:ext>
            </a:extLst>
          </p:cNvPr>
          <p:cNvSpPr/>
          <p:nvPr/>
        </p:nvSpPr>
        <p:spPr>
          <a:xfrm>
            <a:off x="10743661" y="-1689"/>
            <a:ext cx="1447943" cy="1003399"/>
          </a:xfrm>
          <a:custGeom>
            <a:avLst/>
            <a:gdLst>
              <a:gd name="connsiteX0" fmla="*/ 1446147 w 1447942"/>
              <a:gd name="connsiteY0" fmla="*/ 12701 h 1003398"/>
              <a:gd name="connsiteX1" fmla="*/ 173482 w 1447942"/>
              <a:gd name="connsiteY1" fmla="*/ 640143 h 1003398"/>
              <a:gd name="connsiteX2" fmla="*/ 28688 w 1447942"/>
              <a:gd name="connsiteY2" fmla="*/ 905599 h 1003398"/>
              <a:gd name="connsiteX3" fmla="*/ 31227 w 1447942"/>
              <a:gd name="connsiteY3" fmla="*/ 911950 h 1003398"/>
              <a:gd name="connsiteX4" fmla="*/ 329707 w 1447942"/>
              <a:gd name="connsiteY4" fmla="*/ 958944 h 1003398"/>
              <a:gd name="connsiteX5" fmla="*/ 1446147 w 1447942"/>
              <a:gd name="connsiteY5" fmla="*/ 408980 h 1003398"/>
              <a:gd name="connsiteX6" fmla="*/ 1446147 w 1447942"/>
              <a:gd name="connsiteY6" fmla="*/ 12701 h 1003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7942" h="1003398">
                <a:moveTo>
                  <a:pt x="1446147" y="12701"/>
                </a:moveTo>
                <a:lnTo>
                  <a:pt x="173482" y="640143"/>
                </a:lnTo>
                <a:cubicBezTo>
                  <a:pt x="173482" y="640143"/>
                  <a:pt x="-47520" y="749374"/>
                  <a:pt x="28688" y="905599"/>
                </a:cubicBezTo>
                <a:lnTo>
                  <a:pt x="31227" y="911950"/>
                </a:lnTo>
                <a:cubicBezTo>
                  <a:pt x="31227" y="911950"/>
                  <a:pt x="108705" y="1068175"/>
                  <a:pt x="329707" y="958944"/>
                </a:cubicBezTo>
                <a:lnTo>
                  <a:pt x="1446147" y="408980"/>
                </a:lnTo>
                <a:lnTo>
                  <a:pt x="1446147" y="12701"/>
                </a:lnTo>
                <a:close/>
              </a:path>
            </a:pathLst>
          </a:custGeom>
          <a:solidFill>
            <a:schemeClr val="accent3"/>
          </a:soli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2DF8B751-9294-46D5-B390-5D322195540F}"/>
              </a:ext>
            </a:extLst>
          </p:cNvPr>
          <p:cNvSpPr/>
          <p:nvPr/>
        </p:nvSpPr>
        <p:spPr>
          <a:xfrm>
            <a:off x="6536780" y="-12701"/>
            <a:ext cx="4978890" cy="2133810"/>
          </a:xfrm>
          <a:custGeom>
            <a:avLst/>
            <a:gdLst>
              <a:gd name="connsiteX0" fmla="*/ 2515401 w 4978890"/>
              <a:gd name="connsiteY0" fmla="*/ 12701 h 2133810"/>
              <a:gd name="connsiteX1" fmla="*/ 371430 w 4978890"/>
              <a:gd name="connsiteY1" fmla="*/ 1069445 h 2133810"/>
              <a:gd name="connsiteX2" fmla="*/ 72951 w 4978890"/>
              <a:gd name="connsiteY2" fmla="*/ 1811198 h 2133810"/>
              <a:gd name="connsiteX3" fmla="*/ 81841 w 4978890"/>
              <a:gd name="connsiteY3" fmla="*/ 1828980 h 2133810"/>
              <a:gd name="connsiteX4" fmla="*/ 851538 w 4978890"/>
              <a:gd name="connsiteY4" fmla="*/ 2043631 h 2133810"/>
              <a:gd name="connsiteX5" fmla="*/ 4968013 w 4978890"/>
              <a:gd name="connsiteY5" fmla="*/ 12701 h 2133810"/>
              <a:gd name="connsiteX6" fmla="*/ 2515401 w 4978890"/>
              <a:gd name="connsiteY6" fmla="*/ 12701 h 213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78890" h="2133810">
                <a:moveTo>
                  <a:pt x="2515401" y="12701"/>
                </a:moveTo>
                <a:lnTo>
                  <a:pt x="371430" y="1069445"/>
                </a:lnTo>
                <a:cubicBezTo>
                  <a:pt x="371430" y="1069445"/>
                  <a:pt x="-163293" y="1333631"/>
                  <a:pt x="72951" y="1811198"/>
                </a:cubicBezTo>
                <a:lnTo>
                  <a:pt x="81841" y="1828980"/>
                </a:lnTo>
                <a:cubicBezTo>
                  <a:pt x="81841" y="1828980"/>
                  <a:pt x="316814" y="2306547"/>
                  <a:pt x="851538" y="2043631"/>
                </a:cubicBezTo>
                <a:lnTo>
                  <a:pt x="4968013" y="12701"/>
                </a:lnTo>
                <a:lnTo>
                  <a:pt x="2515401" y="12701"/>
                </a:lnTo>
                <a:close/>
              </a:path>
            </a:pathLst>
          </a:custGeom>
          <a:solidFill>
            <a:schemeClr val="accent1"/>
          </a:solidFill>
          <a:ln w="12700" cap="flat">
            <a:noFill/>
            <a:prstDash val="solid"/>
            <a:miter/>
          </a:ln>
        </p:spPr>
        <p:txBody>
          <a:bodyPr rtlCol="0" anchor="ctr"/>
          <a:lstStyle/>
          <a:p>
            <a:endParaRPr lang="ru-RU" dirty="0"/>
          </a:p>
        </p:txBody>
      </p:sp>
      <p:sp>
        <p:nvSpPr>
          <p:cNvPr id="34" name="Freeform: Shape 33">
            <a:extLst>
              <a:ext uri="{FF2B5EF4-FFF2-40B4-BE49-F238E27FC236}">
                <a16:creationId xmlns:a16="http://schemas.microsoft.com/office/drawing/2014/main" id="{E0F651C6-BE74-4133-ABA8-316072D4F5B5}"/>
              </a:ext>
            </a:extLst>
          </p:cNvPr>
          <p:cNvSpPr/>
          <p:nvPr/>
        </p:nvSpPr>
        <p:spPr>
          <a:xfrm>
            <a:off x="6518963" y="-12701"/>
            <a:ext cx="5029695" cy="2146511"/>
          </a:xfrm>
          <a:custGeom>
            <a:avLst/>
            <a:gdLst>
              <a:gd name="connsiteX0" fmla="*/ 4942646 w 5029695"/>
              <a:gd name="connsiteY0" fmla="*/ 12701 h 2146511"/>
              <a:gd name="connsiteX1" fmla="*/ 860464 w 5029695"/>
              <a:gd name="connsiteY1" fmla="*/ 2025849 h 2146511"/>
              <a:gd name="connsiteX2" fmla="*/ 295258 w 5029695"/>
              <a:gd name="connsiteY2" fmla="*/ 2019499 h 2146511"/>
              <a:gd name="connsiteX3" fmla="*/ 116171 w 5029695"/>
              <a:gd name="connsiteY3" fmla="*/ 1820089 h 2146511"/>
              <a:gd name="connsiteX4" fmla="*/ 107280 w 5029695"/>
              <a:gd name="connsiteY4" fmla="*/ 1802307 h 2146511"/>
              <a:gd name="connsiteX5" fmla="*/ 165705 w 5029695"/>
              <a:gd name="connsiteY5" fmla="*/ 1273935 h 2146511"/>
              <a:gd name="connsiteX6" fmla="*/ 398138 w 5029695"/>
              <a:gd name="connsiteY6" fmla="*/ 1085957 h 2146511"/>
              <a:gd name="connsiteX7" fmla="*/ 2576402 w 5029695"/>
              <a:gd name="connsiteY7" fmla="*/ 12701 h 2146511"/>
              <a:gd name="connsiteX8" fmla="*/ 2490034 w 5029695"/>
              <a:gd name="connsiteY8" fmla="*/ 12701 h 2146511"/>
              <a:gd name="connsiteX9" fmla="*/ 381626 w 5029695"/>
              <a:gd name="connsiteY9" fmla="*/ 1052934 h 2146511"/>
              <a:gd name="connsiteX10" fmla="*/ 137762 w 5029695"/>
              <a:gd name="connsiteY10" fmla="*/ 1249803 h 2146511"/>
              <a:gd name="connsiteX11" fmla="*/ 74256 w 5029695"/>
              <a:gd name="connsiteY11" fmla="*/ 1820089 h 2146511"/>
              <a:gd name="connsiteX12" fmla="*/ 83147 w 5029695"/>
              <a:gd name="connsiteY12" fmla="*/ 1837871 h 2146511"/>
              <a:gd name="connsiteX13" fmla="*/ 273666 w 5029695"/>
              <a:gd name="connsiteY13" fmla="*/ 2051252 h 2146511"/>
              <a:gd name="connsiteX14" fmla="*/ 564525 w 5029695"/>
              <a:gd name="connsiteY14" fmla="*/ 2141431 h 2146511"/>
              <a:gd name="connsiteX15" fmla="*/ 878246 w 5029695"/>
              <a:gd name="connsiteY15" fmla="*/ 2060143 h 2146511"/>
              <a:gd name="connsiteX16" fmla="*/ 5029014 w 5029695"/>
              <a:gd name="connsiteY16" fmla="*/ 12701 h 2146511"/>
              <a:gd name="connsiteX17" fmla="*/ 4942646 w 5029695"/>
              <a:gd name="connsiteY17" fmla="*/ 12701 h 2146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029695" h="2146511">
                <a:moveTo>
                  <a:pt x="4942646" y="12701"/>
                </a:moveTo>
                <a:lnTo>
                  <a:pt x="860464" y="2025849"/>
                </a:lnTo>
                <a:cubicBezTo>
                  <a:pt x="645812" y="2131270"/>
                  <a:pt x="456564" y="2130000"/>
                  <a:pt x="295258" y="2019499"/>
                </a:cubicBezTo>
                <a:cubicBezTo>
                  <a:pt x="174596" y="1936941"/>
                  <a:pt x="116171" y="1821359"/>
                  <a:pt x="116171" y="1820089"/>
                </a:cubicBezTo>
                <a:lnTo>
                  <a:pt x="107280" y="1802307"/>
                </a:lnTo>
                <a:cubicBezTo>
                  <a:pt x="13290" y="1611789"/>
                  <a:pt x="32342" y="1433971"/>
                  <a:pt x="165705" y="1273935"/>
                </a:cubicBezTo>
                <a:cubicBezTo>
                  <a:pt x="266045" y="1153274"/>
                  <a:pt x="395598" y="1087227"/>
                  <a:pt x="398138" y="1085957"/>
                </a:cubicBezTo>
                <a:lnTo>
                  <a:pt x="2576402" y="12701"/>
                </a:lnTo>
                <a:lnTo>
                  <a:pt x="2490034" y="12701"/>
                </a:lnTo>
                <a:lnTo>
                  <a:pt x="381626" y="1052934"/>
                </a:lnTo>
                <a:cubicBezTo>
                  <a:pt x="376546" y="1055474"/>
                  <a:pt x="243183" y="1121520"/>
                  <a:pt x="137762" y="1249803"/>
                </a:cubicBezTo>
                <a:cubicBezTo>
                  <a:pt x="38693" y="1369195"/>
                  <a:pt x="-51486" y="1564794"/>
                  <a:pt x="74256" y="1820089"/>
                </a:cubicBezTo>
                <a:lnTo>
                  <a:pt x="83147" y="1837871"/>
                </a:lnTo>
                <a:cubicBezTo>
                  <a:pt x="85687" y="1842952"/>
                  <a:pt x="145383" y="1962343"/>
                  <a:pt x="273666" y="2051252"/>
                </a:cubicBezTo>
                <a:cubicBezTo>
                  <a:pt x="342253" y="2098247"/>
                  <a:pt x="440053" y="2141431"/>
                  <a:pt x="564525" y="2141431"/>
                </a:cubicBezTo>
                <a:cubicBezTo>
                  <a:pt x="654703" y="2141431"/>
                  <a:pt x="758854" y="2119839"/>
                  <a:pt x="878246" y="2060143"/>
                </a:cubicBezTo>
                <a:lnTo>
                  <a:pt x="5029014" y="12701"/>
                </a:lnTo>
                <a:lnTo>
                  <a:pt x="4942646" y="12701"/>
                </a:lnTo>
                <a:close/>
              </a:path>
            </a:pathLst>
          </a:custGeom>
          <a:solidFill>
            <a:schemeClr val="bg1"/>
          </a:solidFill>
          <a:ln w="12700" cap="flat">
            <a:noFill/>
            <a:prstDash val="solid"/>
            <a:miter/>
          </a:ln>
        </p:spPr>
        <p:txBody>
          <a:bodyPr rtlCol="0" anchor="ctr"/>
          <a:lstStyle/>
          <a:p>
            <a:endParaRPr lang="ru-RU" dirty="0"/>
          </a:p>
        </p:txBody>
      </p:sp>
      <p:sp>
        <p:nvSpPr>
          <p:cNvPr id="40" name="Graphic 37">
            <a:extLst>
              <a:ext uri="{FF2B5EF4-FFF2-40B4-BE49-F238E27FC236}">
                <a16:creationId xmlns:a16="http://schemas.microsoft.com/office/drawing/2014/main" id="{9F75ED2D-7077-4753-B623-4B9A718EB224}"/>
              </a:ext>
            </a:extLst>
          </p:cNvPr>
          <p:cNvSpPr/>
          <p:nvPr userDrawn="1"/>
        </p:nvSpPr>
        <p:spPr>
          <a:xfrm>
            <a:off x="895717" y="3124629"/>
            <a:ext cx="2158296" cy="151200"/>
          </a:xfrm>
          <a:custGeom>
            <a:avLst/>
            <a:gdLst>
              <a:gd name="connsiteX0" fmla="*/ 2087180 w 2158295"/>
              <a:gd name="connsiteY0" fmla="*/ 153601 h 165045"/>
              <a:gd name="connsiteX1" fmla="*/ 82504 w 2158295"/>
              <a:gd name="connsiteY1" fmla="*/ 153601 h 165045"/>
              <a:gd name="connsiteX2" fmla="*/ 12677 w 2158295"/>
              <a:gd name="connsiteY2" fmla="*/ 83774 h 165045"/>
              <a:gd name="connsiteX3" fmla="*/ 12677 w 2158295"/>
              <a:gd name="connsiteY3" fmla="*/ 83774 h 165045"/>
              <a:gd name="connsiteX4" fmla="*/ 82504 w 2158295"/>
              <a:gd name="connsiteY4" fmla="*/ 12677 h 165045"/>
              <a:gd name="connsiteX5" fmla="*/ 2087180 w 2158295"/>
              <a:gd name="connsiteY5" fmla="*/ 12677 h 165045"/>
              <a:gd name="connsiteX6" fmla="*/ 2157008 w 2158295"/>
              <a:gd name="connsiteY6" fmla="*/ 82504 h 165045"/>
              <a:gd name="connsiteX7" fmla="*/ 2157008 w 2158295"/>
              <a:gd name="connsiteY7" fmla="*/ 82504 h 165045"/>
              <a:gd name="connsiteX8" fmla="*/ 2087180 w 2158295"/>
              <a:gd name="connsiteY8" fmla="*/ 153601 h 165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8295" h="165045">
                <a:moveTo>
                  <a:pt x="2087180" y="153601"/>
                </a:moveTo>
                <a:lnTo>
                  <a:pt x="82504" y="153601"/>
                </a:lnTo>
                <a:cubicBezTo>
                  <a:pt x="44417" y="153601"/>
                  <a:pt x="12677" y="121861"/>
                  <a:pt x="12677" y="83774"/>
                </a:cubicBezTo>
                <a:lnTo>
                  <a:pt x="12677" y="83774"/>
                </a:lnTo>
                <a:cubicBezTo>
                  <a:pt x="12677" y="44417"/>
                  <a:pt x="44417" y="12677"/>
                  <a:pt x="82504" y="12677"/>
                </a:cubicBezTo>
                <a:lnTo>
                  <a:pt x="2087180" y="12677"/>
                </a:lnTo>
                <a:cubicBezTo>
                  <a:pt x="2125268" y="12677"/>
                  <a:pt x="2157008" y="44417"/>
                  <a:pt x="2157008" y="82504"/>
                </a:cubicBezTo>
                <a:lnTo>
                  <a:pt x="2157008" y="82504"/>
                </a:lnTo>
                <a:cubicBezTo>
                  <a:pt x="2157008" y="121861"/>
                  <a:pt x="2126538" y="153601"/>
                  <a:pt x="2087180" y="153601"/>
                </a:cubicBezTo>
                <a:close/>
              </a:path>
            </a:pathLst>
          </a:custGeom>
          <a:gradFill>
            <a:gsLst>
              <a:gs pos="0">
                <a:schemeClr val="accent1"/>
              </a:gs>
              <a:gs pos="100000">
                <a:schemeClr val="accent3"/>
              </a:gs>
            </a:gsLst>
            <a:lin ang="0" scaled="1"/>
          </a:gradFill>
          <a:ln w="12681" cap="flat">
            <a:noFill/>
            <a:prstDash val="solid"/>
            <a:miter/>
          </a:ln>
        </p:spPr>
        <p:txBody>
          <a:bodyPr rtlCol="0" anchor="ctr"/>
          <a:lstStyle/>
          <a:p>
            <a:endParaRPr lang="ru-RU" dirty="0"/>
          </a:p>
        </p:txBody>
      </p:sp>
      <p:sp>
        <p:nvSpPr>
          <p:cNvPr id="12" name="Graphic 36">
            <a:extLst>
              <a:ext uri="{FF2B5EF4-FFF2-40B4-BE49-F238E27FC236}">
                <a16:creationId xmlns:a16="http://schemas.microsoft.com/office/drawing/2014/main" id="{21FF5BCF-BC53-4C3F-8B7F-7077B35ADCA8}"/>
              </a:ext>
            </a:extLst>
          </p:cNvPr>
          <p:cNvSpPr/>
          <p:nvPr userDrawn="1"/>
        </p:nvSpPr>
        <p:spPr>
          <a:xfrm>
            <a:off x="-7816" y="5057878"/>
            <a:ext cx="715108" cy="949829"/>
          </a:xfrm>
          <a:custGeom>
            <a:avLst/>
            <a:gdLst>
              <a:gd name="connsiteX0" fmla="*/ 217522 w 723600"/>
              <a:gd name="connsiteY0" fmla="*/ 9082 h 1015200"/>
              <a:gd name="connsiteX1" fmla="*/ 9082 w 723600"/>
              <a:gd name="connsiteY1" fmla="*/ 9082 h 1015200"/>
              <a:gd name="connsiteX2" fmla="*/ 9082 w 723600"/>
              <a:gd name="connsiteY2" fmla="*/ 1010242 h 1015200"/>
              <a:gd name="connsiteX3" fmla="*/ 217522 w 723600"/>
              <a:gd name="connsiteY3" fmla="*/ 1010242 h 1015200"/>
              <a:gd name="connsiteX4" fmla="*/ 716482 w 723600"/>
              <a:gd name="connsiteY4" fmla="*/ 518842 h 1015200"/>
              <a:gd name="connsiteX5" fmla="*/ 716482 w 723600"/>
              <a:gd name="connsiteY5" fmla="*/ 500482 h 1015200"/>
              <a:gd name="connsiteX6" fmla="*/ 217522 w 723600"/>
              <a:gd name="connsiteY6" fmla="*/ 9082 h 10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3600" h="1015200">
                <a:moveTo>
                  <a:pt x="217522" y="9082"/>
                </a:moveTo>
                <a:lnTo>
                  <a:pt x="9082" y="9082"/>
                </a:lnTo>
                <a:lnTo>
                  <a:pt x="9082" y="1010242"/>
                </a:lnTo>
                <a:lnTo>
                  <a:pt x="217522" y="1010242"/>
                </a:lnTo>
                <a:cubicBezTo>
                  <a:pt x="217522" y="1010242"/>
                  <a:pt x="716482" y="1010242"/>
                  <a:pt x="716482" y="518842"/>
                </a:cubicBezTo>
                <a:lnTo>
                  <a:pt x="716482" y="500482"/>
                </a:lnTo>
                <a:cubicBezTo>
                  <a:pt x="716482" y="500482"/>
                  <a:pt x="716482" y="9082"/>
                  <a:pt x="217522" y="9082"/>
                </a:cubicBezTo>
                <a:close/>
              </a:path>
            </a:pathLst>
          </a:custGeom>
          <a:solidFill>
            <a:schemeClr val="accent3"/>
          </a:solidFill>
          <a:ln w="10680" cap="flat">
            <a:noFill/>
            <a:prstDash val="solid"/>
            <a:miter/>
          </a:ln>
        </p:spPr>
        <p:txBody>
          <a:bodyPr rtlCol="0" anchor="ctr"/>
          <a:lstStyle/>
          <a:p>
            <a:endParaRPr lang="ru-RU"/>
          </a:p>
        </p:txBody>
      </p:sp>
      <p:sp>
        <p:nvSpPr>
          <p:cNvPr id="15" name="Subtitle 2">
            <a:extLst>
              <a:ext uri="{FF2B5EF4-FFF2-40B4-BE49-F238E27FC236}">
                <a16:creationId xmlns:a16="http://schemas.microsoft.com/office/drawing/2014/main" id="{4BCD5243-C973-44F2-88E8-A4A6E3387B1F}"/>
              </a:ext>
            </a:extLst>
          </p:cNvPr>
          <p:cNvSpPr>
            <a:spLocks noGrp="1"/>
          </p:cNvSpPr>
          <p:nvPr>
            <p:ph type="subTitle" idx="1"/>
          </p:nvPr>
        </p:nvSpPr>
        <p:spPr>
          <a:xfrm>
            <a:off x="758588" y="3429000"/>
            <a:ext cx="3629300" cy="946192"/>
          </a:xfrm>
        </p:spPr>
        <p:txBody>
          <a:bodyPr vert="horz" lIns="91440" tIns="45720" rIns="91440" bIns="45720" rtlCol="0">
            <a:normAutofit/>
          </a:bodyPr>
          <a:lstStyle>
            <a:lvl1pPr marL="0" indent="0">
              <a:buNone/>
              <a:defRPr lang="en-US" b="1" i="0"/>
            </a:lvl1pPr>
          </a:lstStyle>
          <a:p>
            <a:pPr marL="228600" lvl="0" indent="-228600"/>
            <a:r>
              <a:rPr lang="en-US"/>
              <a:t>Click to edit Master subtitle style</a:t>
            </a:r>
            <a:endParaRPr lang="en-US" dirty="0"/>
          </a:p>
        </p:txBody>
      </p:sp>
    </p:spTree>
    <p:extLst>
      <p:ext uri="{BB962C8B-B14F-4D97-AF65-F5344CB8AC3E}">
        <p14:creationId xmlns:p14="http://schemas.microsoft.com/office/powerpoint/2010/main" val="2636408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4" name="Oval 33">
            <a:extLst>
              <a:ext uri="{FF2B5EF4-FFF2-40B4-BE49-F238E27FC236}">
                <a16:creationId xmlns:a16="http://schemas.microsoft.com/office/drawing/2014/main" id="{13074BE4-153F-46FE-B915-CD1AEF318A25}"/>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5" name="Graphic 12">
            <a:extLst>
              <a:ext uri="{FF2B5EF4-FFF2-40B4-BE49-F238E27FC236}">
                <a16:creationId xmlns:a16="http://schemas.microsoft.com/office/drawing/2014/main" id="{0B7E91C4-F19E-46BE-B05F-139B5418924E}"/>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08A64499-0304-4070-BCB0-67E2BE20A3EA}"/>
              </a:ext>
            </a:extLst>
          </p:cNvPr>
          <p:cNvSpPr/>
          <p:nvPr userDrawn="1"/>
        </p:nvSpPr>
        <p:spPr>
          <a:xfrm>
            <a:off x="7998821" y="1645349"/>
            <a:ext cx="4196737" cy="1001638"/>
          </a:xfrm>
          <a:custGeom>
            <a:avLst/>
            <a:gdLst>
              <a:gd name="connsiteX0" fmla="*/ 3150394 w 3152775"/>
              <a:gd name="connsiteY0" fmla="*/ 7144 h 752475"/>
              <a:gd name="connsiteX1" fmla="*/ 371952 w 3152775"/>
              <a:gd name="connsiteY1" fmla="*/ 7144 h 752475"/>
              <a:gd name="connsiteX2" fmla="*/ 7144 w 3152775"/>
              <a:gd name="connsiteY2" fmla="*/ 370999 h 752475"/>
              <a:gd name="connsiteX3" fmla="*/ 7144 w 3152775"/>
              <a:gd name="connsiteY3" fmla="*/ 384334 h 752475"/>
              <a:gd name="connsiteX4" fmla="*/ 371952 w 3152775"/>
              <a:gd name="connsiteY4" fmla="*/ 748189 h 752475"/>
              <a:gd name="connsiteX5" fmla="*/ 3150394 w 3152775"/>
              <a:gd name="connsiteY5" fmla="*/ 748189 h 752475"/>
              <a:gd name="connsiteX6" fmla="*/ 3150394 w 3152775"/>
              <a:gd name="connsiteY6" fmla="*/ 7144 h 75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52775" h="752475">
                <a:moveTo>
                  <a:pt x="3150394" y="7144"/>
                </a:moveTo>
                <a:lnTo>
                  <a:pt x="371952" y="7144"/>
                </a:lnTo>
                <a:cubicBezTo>
                  <a:pt x="371952" y="7144"/>
                  <a:pt x="7144" y="7144"/>
                  <a:pt x="7144" y="370999"/>
                </a:cubicBezTo>
                <a:lnTo>
                  <a:pt x="7144" y="384334"/>
                </a:lnTo>
                <a:cubicBezTo>
                  <a:pt x="7144" y="384334"/>
                  <a:pt x="7144" y="748189"/>
                  <a:pt x="371952" y="748189"/>
                </a:cubicBezTo>
                <a:lnTo>
                  <a:pt x="3150394" y="748189"/>
                </a:lnTo>
                <a:lnTo>
                  <a:pt x="3150394" y="7144"/>
                </a:lnTo>
                <a:close/>
              </a:path>
            </a:pathLst>
          </a:custGeom>
          <a:solidFill>
            <a:schemeClr val="accent1"/>
          </a:solidFill>
          <a:ln w="25400"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ED1736B3-AE79-40C2-80FF-2FB0FEE27195}"/>
              </a:ext>
            </a:extLst>
          </p:cNvPr>
          <p:cNvSpPr/>
          <p:nvPr userDrawn="1"/>
        </p:nvSpPr>
        <p:spPr>
          <a:xfrm>
            <a:off x="12186920" y="2632655"/>
            <a:ext cx="5081" cy="25381"/>
          </a:xfrm>
          <a:custGeom>
            <a:avLst/>
            <a:gdLst>
              <a:gd name="connsiteX0" fmla="*/ 0 w 5081"/>
              <a:gd name="connsiteY0" fmla="*/ 0 h 25381"/>
              <a:gd name="connsiteX1" fmla="*/ 5081 w 5081"/>
              <a:gd name="connsiteY1" fmla="*/ 0 h 25381"/>
              <a:gd name="connsiteX2" fmla="*/ 5081 w 5081"/>
              <a:gd name="connsiteY2" fmla="*/ 25381 h 25381"/>
              <a:gd name="connsiteX3" fmla="*/ 0 w 5081"/>
              <a:gd name="connsiteY3" fmla="*/ 25381 h 25381"/>
              <a:gd name="connsiteX4" fmla="*/ 0 w 5081"/>
              <a:gd name="connsiteY4" fmla="*/ 0 h 253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1">
                <a:moveTo>
                  <a:pt x="0" y="0"/>
                </a:moveTo>
                <a:lnTo>
                  <a:pt x="5081" y="0"/>
                </a:lnTo>
                <a:lnTo>
                  <a:pt x="5081" y="25381"/>
                </a:lnTo>
                <a:lnTo>
                  <a:pt x="0" y="25381"/>
                </a:lnTo>
                <a:lnTo>
                  <a:pt x="0" y="0"/>
                </a:lnTo>
                <a:close/>
              </a:path>
            </a:pathLst>
          </a:custGeom>
          <a:solidFill>
            <a:schemeClr val="tx2"/>
          </a:solidFill>
          <a:ln w="12690" cap="flat">
            <a:noFill/>
            <a:prstDash val="solid"/>
            <a:miter/>
          </a:ln>
        </p:spPr>
        <p:txBody>
          <a:bodyPr wrap="square" rtlCol="0" anchor="ctr">
            <a:noAutofit/>
          </a:bodyPr>
          <a:lstStyle/>
          <a:p>
            <a:endParaRPr lang="ru-RU" dirty="0"/>
          </a:p>
        </p:txBody>
      </p:sp>
      <p:sp>
        <p:nvSpPr>
          <p:cNvPr id="2" name="Title 1">
            <a:extLst>
              <a:ext uri="{FF2B5EF4-FFF2-40B4-BE49-F238E27FC236}">
                <a16:creationId xmlns:a16="http://schemas.microsoft.com/office/drawing/2014/main" id="{DC2228EE-3546-4272-9C39-150FF23CE033}"/>
              </a:ext>
            </a:extLst>
          </p:cNvPr>
          <p:cNvSpPr>
            <a:spLocks noGrp="1"/>
          </p:cNvSpPr>
          <p:nvPr>
            <p:ph type="ctrTitle" hasCustomPrompt="1"/>
          </p:nvPr>
        </p:nvSpPr>
        <p:spPr>
          <a:xfrm>
            <a:off x="781987" y="793172"/>
            <a:ext cx="9144000" cy="655621"/>
          </a:xfrm>
        </p:spPr>
        <p:txBody>
          <a:bodyPr anchor="b">
            <a:normAutofit/>
          </a:bodyPr>
          <a:lstStyle>
            <a:lvl1pPr algn="l">
              <a:defRPr sz="4000" b="1">
                <a:gradFill>
                  <a:gsLst>
                    <a:gs pos="0">
                      <a:schemeClr val="accent1"/>
                    </a:gs>
                    <a:gs pos="100000">
                      <a:schemeClr val="accent3"/>
                    </a:gs>
                  </a:gsLst>
                  <a:lin ang="0" scaled="1"/>
                </a:gradFill>
              </a:defRPr>
            </a:lvl1pPr>
          </a:lstStyle>
          <a:p>
            <a:r>
              <a:rPr lang="en-US" dirty="0"/>
              <a:t>DIVIDER SLIDE</a:t>
            </a:r>
            <a:endParaRPr lang="ru-RU" dirty="0"/>
          </a:p>
        </p:txBody>
      </p:sp>
      <p:sp>
        <p:nvSpPr>
          <p:cNvPr id="3" name="Subtitle 2">
            <a:extLst>
              <a:ext uri="{FF2B5EF4-FFF2-40B4-BE49-F238E27FC236}">
                <a16:creationId xmlns:a16="http://schemas.microsoft.com/office/drawing/2014/main" id="{0F2EFCC6-4D5A-4B43-A534-1A868887BC7F}"/>
              </a:ext>
            </a:extLst>
          </p:cNvPr>
          <p:cNvSpPr>
            <a:spLocks noGrp="1"/>
          </p:cNvSpPr>
          <p:nvPr>
            <p:ph type="subTitle" idx="1"/>
          </p:nvPr>
        </p:nvSpPr>
        <p:spPr>
          <a:xfrm>
            <a:off x="795772" y="1877051"/>
            <a:ext cx="6843278" cy="496223"/>
          </a:xfrm>
        </p:spPr>
        <p:txBody>
          <a:bodyPr>
            <a:normAutofit/>
          </a:bodyPr>
          <a:lstStyle>
            <a:lvl1pPr marL="0" indent="0" algn="l">
              <a:buNone/>
              <a:defRPr sz="1800" b="1" i="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u-RU" dirty="0"/>
          </a:p>
        </p:txBody>
      </p:sp>
      <p:sp>
        <p:nvSpPr>
          <p:cNvPr id="24" name="Graphic 22">
            <a:extLst>
              <a:ext uri="{FF2B5EF4-FFF2-40B4-BE49-F238E27FC236}">
                <a16:creationId xmlns:a16="http://schemas.microsoft.com/office/drawing/2014/main" id="{4EE1436E-33B5-4388-87D8-2D0633CC3CE7}"/>
              </a:ext>
            </a:extLst>
          </p:cNvPr>
          <p:cNvSpPr/>
          <p:nvPr/>
        </p:nvSpPr>
        <p:spPr>
          <a:xfrm>
            <a:off x="903223" y="1550951"/>
            <a:ext cx="3273552" cy="151200"/>
          </a:xfrm>
          <a:custGeom>
            <a:avLst/>
            <a:gdLst>
              <a:gd name="connsiteX0" fmla="*/ 2392204 w 2447925"/>
              <a:gd name="connsiteY0" fmla="*/ 114776 h 114300"/>
              <a:gd name="connsiteX1" fmla="*/ 60484 w 2447925"/>
              <a:gd name="connsiteY1" fmla="*/ 114776 h 114300"/>
              <a:gd name="connsiteX2" fmla="*/ 7144 w 2447925"/>
              <a:gd name="connsiteY2" fmla="*/ 60484 h 114300"/>
              <a:gd name="connsiteX3" fmla="*/ 7144 w 2447925"/>
              <a:gd name="connsiteY3" fmla="*/ 60484 h 114300"/>
              <a:gd name="connsiteX4" fmla="*/ 60484 w 2447925"/>
              <a:gd name="connsiteY4" fmla="*/ 7144 h 114300"/>
              <a:gd name="connsiteX5" fmla="*/ 2392204 w 2447925"/>
              <a:gd name="connsiteY5" fmla="*/ 7144 h 114300"/>
              <a:gd name="connsiteX6" fmla="*/ 2445544 w 2447925"/>
              <a:gd name="connsiteY6" fmla="*/ 60484 h 114300"/>
              <a:gd name="connsiteX7" fmla="*/ 2445544 w 2447925"/>
              <a:gd name="connsiteY7" fmla="*/ 60484 h 114300"/>
              <a:gd name="connsiteX8" fmla="*/ 2392204 w 2447925"/>
              <a:gd name="connsiteY8" fmla="*/ 114776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47925" h="114300">
                <a:moveTo>
                  <a:pt x="2392204" y="114776"/>
                </a:moveTo>
                <a:lnTo>
                  <a:pt x="60484" y="114776"/>
                </a:lnTo>
                <a:cubicBezTo>
                  <a:pt x="30956" y="114776"/>
                  <a:pt x="7144" y="90011"/>
                  <a:pt x="7144" y="60484"/>
                </a:cubicBezTo>
                <a:lnTo>
                  <a:pt x="7144" y="60484"/>
                </a:lnTo>
                <a:cubicBezTo>
                  <a:pt x="7144" y="30956"/>
                  <a:pt x="30956" y="7144"/>
                  <a:pt x="60484" y="7144"/>
                </a:cubicBezTo>
                <a:lnTo>
                  <a:pt x="2392204" y="7144"/>
                </a:lnTo>
                <a:cubicBezTo>
                  <a:pt x="2421731" y="7144"/>
                  <a:pt x="2445544" y="30956"/>
                  <a:pt x="2445544" y="60484"/>
                </a:cubicBezTo>
                <a:lnTo>
                  <a:pt x="2445544" y="60484"/>
                </a:lnTo>
                <a:cubicBezTo>
                  <a:pt x="2445544" y="90011"/>
                  <a:pt x="2421731" y="114776"/>
                  <a:pt x="2392204" y="11477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A8FB11AB-3031-47CA-85DD-696856C3C62C}"/>
              </a:ext>
            </a:extLst>
          </p:cNvPr>
          <p:cNvSpPr/>
          <p:nvPr/>
        </p:nvSpPr>
        <p:spPr>
          <a:xfrm>
            <a:off x="3899957" y="4662943"/>
            <a:ext cx="8292043" cy="760738"/>
          </a:xfrm>
          <a:custGeom>
            <a:avLst/>
            <a:gdLst>
              <a:gd name="connsiteX0" fmla="*/ 6228874 w 6229350"/>
              <a:gd name="connsiteY0" fmla="*/ 7144 h 571500"/>
              <a:gd name="connsiteX1" fmla="*/ 284321 w 6229350"/>
              <a:gd name="connsiteY1" fmla="*/ 7144 h 571500"/>
              <a:gd name="connsiteX2" fmla="*/ 7144 w 6229350"/>
              <a:gd name="connsiteY2" fmla="*/ 282416 h 571500"/>
              <a:gd name="connsiteX3" fmla="*/ 7144 w 6229350"/>
              <a:gd name="connsiteY3" fmla="*/ 292894 h 571500"/>
              <a:gd name="connsiteX4" fmla="*/ 284321 w 6229350"/>
              <a:gd name="connsiteY4" fmla="*/ 568166 h 571500"/>
              <a:gd name="connsiteX5" fmla="*/ 6228874 w 6229350"/>
              <a:gd name="connsiteY5" fmla="*/ 568166 h 571500"/>
              <a:gd name="connsiteX6" fmla="*/ 6228874 w 6229350"/>
              <a:gd name="connsiteY6" fmla="*/ 7144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29350" h="571500">
                <a:moveTo>
                  <a:pt x="6228874" y="7144"/>
                </a:moveTo>
                <a:lnTo>
                  <a:pt x="284321" y="7144"/>
                </a:lnTo>
                <a:cubicBezTo>
                  <a:pt x="284321" y="7144"/>
                  <a:pt x="7144" y="7144"/>
                  <a:pt x="7144" y="282416"/>
                </a:cubicBezTo>
                <a:lnTo>
                  <a:pt x="7144" y="292894"/>
                </a:lnTo>
                <a:cubicBezTo>
                  <a:pt x="7144" y="292894"/>
                  <a:pt x="7144" y="568166"/>
                  <a:pt x="284321" y="568166"/>
                </a:cubicBezTo>
                <a:lnTo>
                  <a:pt x="6228874" y="568166"/>
                </a:lnTo>
                <a:lnTo>
                  <a:pt x="6228874" y="7144"/>
                </a:lnTo>
                <a:close/>
              </a:path>
            </a:pathLst>
          </a:custGeom>
          <a:solidFill>
            <a:schemeClr val="accent3"/>
          </a:solidFill>
          <a:ln w="25400" cap="flat">
            <a:noFill/>
            <a:prstDash val="solid"/>
            <a:miter/>
          </a:ln>
        </p:spPr>
        <p:txBody>
          <a:bodyPr rtlCol="0" anchor="ctr"/>
          <a:lstStyle/>
          <a:p>
            <a:endParaRPr lang="ru-RU" dirty="0"/>
          </a:p>
        </p:txBody>
      </p:sp>
      <p:sp>
        <p:nvSpPr>
          <p:cNvPr id="38" name="Freeform: Shape 37">
            <a:extLst>
              <a:ext uri="{FF2B5EF4-FFF2-40B4-BE49-F238E27FC236}">
                <a16:creationId xmlns:a16="http://schemas.microsoft.com/office/drawing/2014/main" id="{9CD6F167-FB82-4EFB-BAB9-1D0FEE07B85D}"/>
              </a:ext>
            </a:extLst>
          </p:cNvPr>
          <p:cNvSpPr/>
          <p:nvPr/>
        </p:nvSpPr>
        <p:spPr>
          <a:xfrm>
            <a:off x="3909848" y="4665641"/>
            <a:ext cx="8277071" cy="257213"/>
          </a:xfrm>
          <a:custGeom>
            <a:avLst/>
            <a:gdLst>
              <a:gd name="connsiteX0" fmla="*/ 363403 w 8277071"/>
              <a:gd name="connsiteY0" fmla="*/ 0 h 257213"/>
              <a:gd name="connsiteX1" fmla="*/ 8277071 w 8277071"/>
              <a:gd name="connsiteY1" fmla="*/ 0 h 257213"/>
              <a:gd name="connsiteX2" fmla="*/ 8277071 w 8277071"/>
              <a:gd name="connsiteY2" fmla="*/ 25380 h 257213"/>
              <a:gd name="connsiteX3" fmla="*/ 363403 w 8277071"/>
              <a:gd name="connsiteY3" fmla="*/ 25380 h 257213"/>
              <a:gd name="connsiteX4" fmla="*/ 61632 w 8277071"/>
              <a:gd name="connsiteY4" fmla="*/ 176355 h 257213"/>
              <a:gd name="connsiteX5" fmla="*/ 25441 w 8277071"/>
              <a:gd name="connsiteY5" fmla="*/ 257213 h 257213"/>
              <a:gd name="connsiteX6" fmla="*/ 0 w 8277071"/>
              <a:gd name="connsiteY6" fmla="*/ 257213 h 257213"/>
              <a:gd name="connsiteX7" fmla="*/ 29624 w 8277071"/>
              <a:gd name="connsiteY7" fmla="*/ 181325 h 257213"/>
              <a:gd name="connsiteX8" fmla="*/ 363403 w 8277071"/>
              <a:gd name="connsiteY8" fmla="*/ 0 h 257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77071" h="257213">
                <a:moveTo>
                  <a:pt x="363403" y="0"/>
                </a:moveTo>
                <a:lnTo>
                  <a:pt x="8277071" y="0"/>
                </a:lnTo>
                <a:lnTo>
                  <a:pt x="8277071" y="25380"/>
                </a:lnTo>
                <a:lnTo>
                  <a:pt x="363403" y="25380"/>
                </a:lnTo>
                <a:cubicBezTo>
                  <a:pt x="352934" y="25380"/>
                  <a:pt x="158297" y="28235"/>
                  <a:pt x="61632" y="176355"/>
                </a:cubicBezTo>
                <a:lnTo>
                  <a:pt x="25441" y="257213"/>
                </a:lnTo>
                <a:lnTo>
                  <a:pt x="0" y="257213"/>
                </a:lnTo>
                <a:lnTo>
                  <a:pt x="29624" y="181325"/>
                </a:lnTo>
                <a:cubicBezTo>
                  <a:pt x="130358" y="2915"/>
                  <a:pt x="360072" y="0"/>
                  <a:pt x="363403" y="0"/>
                </a:cubicBezTo>
                <a:close/>
              </a:path>
            </a:pathLst>
          </a:custGeom>
          <a:solidFill>
            <a:schemeClr val="bg1"/>
          </a:solidFill>
          <a:ln w="12690" cap="flat">
            <a:noFill/>
            <a:prstDash val="solid"/>
            <a:miter/>
          </a:ln>
        </p:spPr>
        <p:txBody>
          <a:bodyPr wrap="square" rtlCol="0" anchor="ctr">
            <a:noAutofit/>
          </a:bodyPr>
          <a:lstStyle/>
          <a:p>
            <a:endParaRPr lang="ru-RU" dirty="0"/>
          </a:p>
        </p:txBody>
      </p:sp>
      <p:sp>
        <p:nvSpPr>
          <p:cNvPr id="36" name="Freeform: Shape 35">
            <a:extLst>
              <a:ext uri="{FF2B5EF4-FFF2-40B4-BE49-F238E27FC236}">
                <a16:creationId xmlns:a16="http://schemas.microsoft.com/office/drawing/2014/main" id="{3DD2082D-81A7-4E2D-8136-9D48016E7FE9}"/>
              </a:ext>
            </a:extLst>
          </p:cNvPr>
          <p:cNvSpPr/>
          <p:nvPr/>
        </p:nvSpPr>
        <p:spPr>
          <a:xfrm>
            <a:off x="12186919" y="4665641"/>
            <a:ext cx="5081" cy="25380"/>
          </a:xfrm>
          <a:custGeom>
            <a:avLst/>
            <a:gdLst>
              <a:gd name="connsiteX0" fmla="*/ 0 w 5081"/>
              <a:gd name="connsiteY0" fmla="*/ 0 h 25380"/>
              <a:gd name="connsiteX1" fmla="*/ 5081 w 5081"/>
              <a:gd name="connsiteY1" fmla="*/ 0 h 25380"/>
              <a:gd name="connsiteX2" fmla="*/ 5081 w 5081"/>
              <a:gd name="connsiteY2" fmla="*/ 25380 h 25380"/>
              <a:gd name="connsiteX3" fmla="*/ 0 w 5081"/>
              <a:gd name="connsiteY3" fmla="*/ 25380 h 25380"/>
              <a:gd name="connsiteX4" fmla="*/ 0 w 5081"/>
              <a:gd name="connsiteY4" fmla="*/ 0 h 25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1" h="25380">
                <a:moveTo>
                  <a:pt x="0" y="0"/>
                </a:moveTo>
                <a:lnTo>
                  <a:pt x="5081" y="0"/>
                </a:lnTo>
                <a:lnTo>
                  <a:pt x="5081" y="25380"/>
                </a:lnTo>
                <a:lnTo>
                  <a:pt x="0" y="25380"/>
                </a:lnTo>
                <a:lnTo>
                  <a:pt x="0" y="0"/>
                </a:lnTo>
                <a:close/>
              </a:path>
            </a:pathLst>
          </a:custGeom>
          <a:solidFill>
            <a:schemeClr val="bg1"/>
          </a:solidFill>
          <a:ln w="12690" cap="flat">
            <a:noFill/>
            <a:prstDash val="solid"/>
            <a:miter/>
          </a:ln>
        </p:spPr>
        <p:txBody>
          <a:bodyPr wrap="square" rtlCol="0" anchor="ctr">
            <a:noAutofit/>
          </a:bodyPr>
          <a:lstStyle/>
          <a:p>
            <a:endParaRPr lang="ru-RU" dirty="0"/>
          </a:p>
        </p:txBody>
      </p:sp>
      <p:sp>
        <p:nvSpPr>
          <p:cNvPr id="30" name="Freeform: Shape 29">
            <a:extLst>
              <a:ext uri="{FF2B5EF4-FFF2-40B4-BE49-F238E27FC236}">
                <a16:creationId xmlns:a16="http://schemas.microsoft.com/office/drawing/2014/main" id="{ECF16C35-4A81-4062-808C-7697AF0FD6F5}"/>
              </a:ext>
            </a:extLst>
          </p:cNvPr>
          <p:cNvSpPr/>
          <p:nvPr/>
        </p:nvSpPr>
        <p:spPr>
          <a:xfrm>
            <a:off x="3905233" y="4922854"/>
            <a:ext cx="8286767" cy="513089"/>
          </a:xfrm>
          <a:custGeom>
            <a:avLst/>
            <a:gdLst>
              <a:gd name="connsiteX0" fmla="*/ 4615 w 8286767"/>
              <a:gd name="connsiteY0" fmla="*/ 0 h 513089"/>
              <a:gd name="connsiteX1" fmla="*/ 30056 w 8286767"/>
              <a:gd name="connsiteY1" fmla="*/ 0 h 513089"/>
              <a:gd name="connsiteX2" fmla="*/ 27385 w 8286767"/>
              <a:gd name="connsiteY2" fmla="*/ 5967 h 513089"/>
              <a:gd name="connsiteX3" fmla="*/ 12690 w 8286767"/>
              <a:gd name="connsiteY3" fmla="*/ 120958 h 513089"/>
              <a:gd name="connsiteX4" fmla="*/ 12690 w 8286767"/>
              <a:gd name="connsiteY4" fmla="*/ 134918 h 513089"/>
              <a:gd name="connsiteX5" fmla="*/ 368018 w 8286767"/>
              <a:gd name="connsiteY5" fmla="*/ 488977 h 513089"/>
              <a:gd name="connsiteX6" fmla="*/ 8286767 w 8286767"/>
              <a:gd name="connsiteY6" fmla="*/ 488977 h 513089"/>
              <a:gd name="connsiteX7" fmla="*/ 8286767 w 8286767"/>
              <a:gd name="connsiteY7" fmla="*/ 513089 h 513089"/>
              <a:gd name="connsiteX8" fmla="*/ 368018 w 8286767"/>
              <a:gd name="connsiteY8" fmla="*/ 513089 h 513089"/>
              <a:gd name="connsiteX9" fmla="*/ 0 w 8286767"/>
              <a:gd name="connsiteY9" fmla="*/ 225019 h 513089"/>
              <a:gd name="connsiteX10" fmla="*/ 0 w 8286767"/>
              <a:gd name="connsiteY10" fmla="*/ 11822 h 513089"/>
              <a:gd name="connsiteX11" fmla="*/ 4615 w 8286767"/>
              <a:gd name="connsiteY11" fmla="*/ 0 h 513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86767" h="513089">
                <a:moveTo>
                  <a:pt x="4615" y="0"/>
                </a:moveTo>
                <a:lnTo>
                  <a:pt x="30056" y="0"/>
                </a:lnTo>
                <a:lnTo>
                  <a:pt x="27385" y="5967"/>
                </a:lnTo>
                <a:cubicBezTo>
                  <a:pt x="18024" y="39383"/>
                  <a:pt x="12690" y="77494"/>
                  <a:pt x="12690" y="120958"/>
                </a:cubicBezTo>
                <a:lnTo>
                  <a:pt x="12690" y="134918"/>
                </a:lnTo>
                <a:cubicBezTo>
                  <a:pt x="12690" y="150146"/>
                  <a:pt x="17766" y="488977"/>
                  <a:pt x="368018" y="488977"/>
                </a:cubicBezTo>
                <a:lnTo>
                  <a:pt x="8286767" y="488977"/>
                </a:lnTo>
                <a:lnTo>
                  <a:pt x="8286767" y="513089"/>
                </a:lnTo>
                <a:lnTo>
                  <a:pt x="368018" y="513089"/>
                </a:lnTo>
                <a:cubicBezTo>
                  <a:pt x="110405" y="513089"/>
                  <a:pt x="26649" y="336694"/>
                  <a:pt x="0" y="225019"/>
                </a:cubicBezTo>
                <a:lnTo>
                  <a:pt x="0" y="11822"/>
                </a:lnTo>
                <a:lnTo>
                  <a:pt x="4615" y="0"/>
                </a:lnTo>
                <a:close/>
              </a:path>
            </a:pathLst>
          </a:custGeom>
          <a:solidFill>
            <a:schemeClr val="bg1"/>
          </a:solidFill>
          <a:ln w="12690" cap="flat">
            <a:noFill/>
            <a:prstDash val="solid"/>
            <a:miter/>
          </a:ln>
        </p:spPr>
        <p:txBody>
          <a:bodyPr wrap="square" rtlCol="0" anchor="ctr">
            <a:noAutofit/>
          </a:bodyPr>
          <a:lstStyle/>
          <a:p>
            <a:endParaRPr lang="ru-RU" dirty="0"/>
          </a:p>
        </p:txBody>
      </p:sp>
      <p:sp>
        <p:nvSpPr>
          <p:cNvPr id="7" name="Date Placeholder 6">
            <a:extLst>
              <a:ext uri="{FF2B5EF4-FFF2-40B4-BE49-F238E27FC236}">
                <a16:creationId xmlns:a16="http://schemas.microsoft.com/office/drawing/2014/main" id="{B7EF9C60-0FED-4965-A9BC-CE69886A38CA}"/>
              </a:ext>
            </a:extLst>
          </p:cNvPr>
          <p:cNvSpPr>
            <a:spLocks noGrp="1"/>
          </p:cNvSpPr>
          <p:nvPr>
            <p:ph type="dt" sz="half" idx="10"/>
          </p:nvPr>
        </p:nvSpPr>
        <p:spPr/>
        <p:txBody>
          <a:bodyPr/>
          <a:lstStyle/>
          <a:p>
            <a:r>
              <a:rPr lang="ru-RU"/>
              <a:t>MM.DD.20XX</a:t>
            </a:r>
            <a:endParaRPr lang="ru-RU" dirty="0"/>
          </a:p>
        </p:txBody>
      </p:sp>
      <p:sp>
        <p:nvSpPr>
          <p:cNvPr id="8" name="Footer Placeholder 7">
            <a:extLst>
              <a:ext uri="{FF2B5EF4-FFF2-40B4-BE49-F238E27FC236}">
                <a16:creationId xmlns:a16="http://schemas.microsoft.com/office/drawing/2014/main" id="{239F2410-4015-48DB-BB4D-B5944D8C16B7}"/>
              </a:ext>
            </a:extLst>
          </p:cNvPr>
          <p:cNvSpPr>
            <a:spLocks noGrp="1"/>
          </p:cNvSpPr>
          <p:nvPr>
            <p:ph type="ftr" sz="quarter" idx="11"/>
          </p:nvPr>
        </p:nvSpPr>
        <p:spPr/>
        <p:txBody>
          <a:bodyPr/>
          <a:lstStyle/>
          <a:p>
            <a:r>
              <a:rPr lang="en-US"/>
              <a:t>ADD A FOOTER</a:t>
            </a:r>
            <a:endParaRPr lang="ru-RU" dirty="0"/>
          </a:p>
        </p:txBody>
      </p:sp>
      <p:sp>
        <p:nvSpPr>
          <p:cNvPr id="11" name="Slide Number Placeholder 10">
            <a:extLst>
              <a:ext uri="{FF2B5EF4-FFF2-40B4-BE49-F238E27FC236}">
                <a16:creationId xmlns:a16="http://schemas.microsoft.com/office/drawing/2014/main" id="{C44F5F26-1B35-405A-AD75-5DFF48CF6BD6}"/>
              </a:ext>
            </a:extLst>
          </p:cNvPr>
          <p:cNvSpPr>
            <a:spLocks noGrp="1"/>
          </p:cNvSpPr>
          <p:nvPr>
            <p:ph type="sldNum" sz="quarter" idx="12"/>
          </p:nvPr>
        </p:nvSpPr>
        <p:spPr/>
        <p:txBody>
          <a:bodyPr/>
          <a:lstStyle/>
          <a:p>
            <a:fld id="{D495E168-DA5E-4888-8D8A-92B118324C14}" type="slidenum">
              <a:rPr lang="ru-RU" smtClean="0"/>
              <a:pPr/>
              <a:t>‹#›</a:t>
            </a:fld>
            <a:endParaRPr lang="ru-RU" dirty="0"/>
          </a:p>
        </p:txBody>
      </p:sp>
    </p:spTree>
    <p:extLst>
      <p:ext uri="{BB962C8B-B14F-4D97-AF65-F5344CB8AC3E}">
        <p14:creationId xmlns:p14="http://schemas.microsoft.com/office/powerpoint/2010/main" val="349344483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0" y="5797769"/>
            <a:ext cx="4114800" cy="365125"/>
          </a:xfrm>
          <a:prstGeom prst="rect">
            <a:avLst/>
          </a:prstGeom>
        </p:spPr>
        <p:txBody>
          <a:bodyPr/>
          <a:lstStyle/>
          <a:p>
            <a:r>
              <a:rPr lang="en-US" dirty="0"/>
              <a:t>ADD A FOOTER</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grpSp>
        <p:nvGrpSpPr>
          <p:cNvPr id="41" name="Graphic 39">
            <a:extLst>
              <a:ext uri="{FF2B5EF4-FFF2-40B4-BE49-F238E27FC236}">
                <a16:creationId xmlns:a16="http://schemas.microsoft.com/office/drawing/2014/main" id="{1D75FFD8-3F66-48B3-BB01-D4B8A9496851}"/>
              </a:ext>
            </a:extLst>
          </p:cNvPr>
          <p:cNvGrpSpPr/>
          <p:nvPr userDrawn="1"/>
        </p:nvGrpSpPr>
        <p:grpSpPr>
          <a:xfrm>
            <a:off x="10008352" y="0"/>
            <a:ext cx="2188800" cy="1933794"/>
            <a:chOff x="10003200" y="0"/>
            <a:chExt cx="2188800" cy="1933794"/>
          </a:xfrm>
        </p:grpSpPr>
        <p:sp>
          <p:nvSpPr>
            <p:cNvPr id="42" name="Freeform: Shape 41">
              <a:extLst>
                <a:ext uri="{FF2B5EF4-FFF2-40B4-BE49-F238E27FC236}">
                  <a16:creationId xmlns:a16="http://schemas.microsoft.com/office/drawing/2014/main" id="{9BA0EC60-510D-41EF-AFE6-E4E6BD83F8C9}"/>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43" name="Freeform: Shape 42">
              <a:extLst>
                <a:ext uri="{FF2B5EF4-FFF2-40B4-BE49-F238E27FC236}">
                  <a16:creationId xmlns:a16="http://schemas.microsoft.com/office/drawing/2014/main" id="{0162C508-E081-418C-A19D-15A59388C43A}"/>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44" name="Freeform: Shape 43">
              <a:extLst>
                <a:ext uri="{FF2B5EF4-FFF2-40B4-BE49-F238E27FC236}">
                  <a16:creationId xmlns:a16="http://schemas.microsoft.com/office/drawing/2014/main" id="{2A710D7D-FC65-4BF6-BDA4-E59B01AD6FBC}"/>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45" name="Freeform: Shape 44">
              <a:extLst>
                <a:ext uri="{FF2B5EF4-FFF2-40B4-BE49-F238E27FC236}">
                  <a16:creationId xmlns:a16="http://schemas.microsoft.com/office/drawing/2014/main" id="{18811B6B-BBB0-4D69-AEF8-AD0A7F9A4B57}"/>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46" name="Freeform: Shape 45">
              <a:extLst>
                <a:ext uri="{FF2B5EF4-FFF2-40B4-BE49-F238E27FC236}">
                  <a16:creationId xmlns:a16="http://schemas.microsoft.com/office/drawing/2014/main" id="{3DB7F04C-0D31-4172-9D02-F8C8B2043EB9}"/>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47" name="Freeform: Shape 46">
              <a:extLst>
                <a:ext uri="{FF2B5EF4-FFF2-40B4-BE49-F238E27FC236}">
                  <a16:creationId xmlns:a16="http://schemas.microsoft.com/office/drawing/2014/main" id="{1FB04931-77A8-4259-95CA-DA7DEDB2DEFD}"/>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18" name="Content Placeholder 2">
            <a:extLst>
              <a:ext uri="{FF2B5EF4-FFF2-40B4-BE49-F238E27FC236}">
                <a16:creationId xmlns:a16="http://schemas.microsoft.com/office/drawing/2014/main" id="{D7B996D2-06BA-413A-BDEE-428A188D3ADF}"/>
              </a:ext>
            </a:extLst>
          </p:cNvPr>
          <p:cNvSpPr>
            <a:spLocks noGrp="1"/>
          </p:cNvSpPr>
          <p:nvPr>
            <p:ph idx="1"/>
          </p:nvPr>
        </p:nvSpPr>
        <p:spPr>
          <a:xfrm>
            <a:off x="838200" y="1825625"/>
            <a:ext cx="10515600" cy="4351338"/>
          </a:xfrm>
        </p:spPr>
        <p:txBody>
          <a:bodyPr>
            <a:normAutofit/>
          </a:bodyPr>
          <a:lstStyle>
            <a:lvl1pP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838200" y="365126"/>
            <a:ext cx="9050518" cy="945498"/>
          </a:xfrm>
        </p:spPr>
        <p:txBody>
          <a:bodyPr/>
          <a:lstStyle/>
          <a:p>
            <a:r>
              <a:rPr lang="en-US"/>
              <a:t>Click to edit Master title style</a:t>
            </a:r>
          </a:p>
        </p:txBody>
      </p:sp>
      <p:sp>
        <p:nvSpPr>
          <p:cNvPr id="20" name="Graphic 19">
            <a:extLst>
              <a:ext uri="{FF2B5EF4-FFF2-40B4-BE49-F238E27FC236}">
                <a16:creationId xmlns:a16="http://schemas.microsoft.com/office/drawing/2014/main" id="{9462DA56-F882-470A-8F8C-A55B25FD8A7A}"/>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Tree>
    <p:extLst>
      <p:ext uri="{BB962C8B-B14F-4D97-AF65-F5344CB8AC3E}">
        <p14:creationId xmlns:p14="http://schemas.microsoft.com/office/powerpoint/2010/main" val="18580124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0" y="5797769"/>
            <a:ext cx="4114800" cy="365125"/>
          </a:xfrm>
          <a:prstGeom prst="rect">
            <a:avLst/>
          </a:prstGeom>
        </p:spPr>
        <p:txBody>
          <a:bodyPr/>
          <a:lstStyle/>
          <a:p>
            <a:r>
              <a:rPr lang="en-US" dirty="0"/>
              <a:t>ADD A FOOTER</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grpSp>
        <p:nvGrpSpPr>
          <p:cNvPr id="41" name="Graphic 39">
            <a:extLst>
              <a:ext uri="{FF2B5EF4-FFF2-40B4-BE49-F238E27FC236}">
                <a16:creationId xmlns:a16="http://schemas.microsoft.com/office/drawing/2014/main" id="{1D75FFD8-3F66-48B3-BB01-D4B8A9496851}"/>
              </a:ext>
            </a:extLst>
          </p:cNvPr>
          <p:cNvGrpSpPr/>
          <p:nvPr userDrawn="1"/>
        </p:nvGrpSpPr>
        <p:grpSpPr>
          <a:xfrm>
            <a:off x="10008352" y="0"/>
            <a:ext cx="2188800" cy="1933794"/>
            <a:chOff x="10003200" y="0"/>
            <a:chExt cx="2188800" cy="1933794"/>
          </a:xfrm>
        </p:grpSpPr>
        <p:sp>
          <p:nvSpPr>
            <p:cNvPr id="42" name="Freeform: Shape 41">
              <a:extLst>
                <a:ext uri="{FF2B5EF4-FFF2-40B4-BE49-F238E27FC236}">
                  <a16:creationId xmlns:a16="http://schemas.microsoft.com/office/drawing/2014/main" id="{9BA0EC60-510D-41EF-AFE6-E4E6BD83F8C9}"/>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43" name="Freeform: Shape 42">
              <a:extLst>
                <a:ext uri="{FF2B5EF4-FFF2-40B4-BE49-F238E27FC236}">
                  <a16:creationId xmlns:a16="http://schemas.microsoft.com/office/drawing/2014/main" id="{0162C508-E081-418C-A19D-15A59388C43A}"/>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44" name="Freeform: Shape 43">
              <a:extLst>
                <a:ext uri="{FF2B5EF4-FFF2-40B4-BE49-F238E27FC236}">
                  <a16:creationId xmlns:a16="http://schemas.microsoft.com/office/drawing/2014/main" id="{2A710D7D-FC65-4BF6-BDA4-E59B01AD6FBC}"/>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45" name="Freeform: Shape 44">
              <a:extLst>
                <a:ext uri="{FF2B5EF4-FFF2-40B4-BE49-F238E27FC236}">
                  <a16:creationId xmlns:a16="http://schemas.microsoft.com/office/drawing/2014/main" id="{18811B6B-BBB0-4D69-AEF8-AD0A7F9A4B57}"/>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46" name="Freeform: Shape 45">
              <a:extLst>
                <a:ext uri="{FF2B5EF4-FFF2-40B4-BE49-F238E27FC236}">
                  <a16:creationId xmlns:a16="http://schemas.microsoft.com/office/drawing/2014/main" id="{3DB7F04C-0D31-4172-9D02-F8C8B2043EB9}"/>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47" name="Freeform: Shape 46">
              <a:extLst>
                <a:ext uri="{FF2B5EF4-FFF2-40B4-BE49-F238E27FC236}">
                  <a16:creationId xmlns:a16="http://schemas.microsoft.com/office/drawing/2014/main" id="{1FB04931-77A8-4259-95CA-DA7DEDB2DEFD}"/>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838200" y="365126"/>
            <a:ext cx="9050518" cy="945498"/>
          </a:xfrm>
        </p:spPr>
        <p:txBody>
          <a:bodyPr/>
          <a:lstStyle/>
          <a:p>
            <a:r>
              <a:rPr lang="en-US"/>
              <a:t>Click to edit Master title style</a:t>
            </a:r>
          </a:p>
        </p:txBody>
      </p:sp>
      <p:sp>
        <p:nvSpPr>
          <p:cNvPr id="20" name="Graphic 19">
            <a:extLst>
              <a:ext uri="{FF2B5EF4-FFF2-40B4-BE49-F238E27FC236}">
                <a16:creationId xmlns:a16="http://schemas.microsoft.com/office/drawing/2014/main" id="{9462DA56-F882-470A-8F8C-A55B25FD8A7A}"/>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
        <p:nvSpPr>
          <p:cNvPr id="17" name="Text Placeholder 2">
            <a:extLst>
              <a:ext uri="{FF2B5EF4-FFF2-40B4-BE49-F238E27FC236}">
                <a16:creationId xmlns:a16="http://schemas.microsoft.com/office/drawing/2014/main" id="{24B91177-A100-491C-B5EF-BC77E2E33F72}"/>
              </a:ext>
            </a:extLst>
          </p:cNvPr>
          <p:cNvSpPr>
            <a:spLocks noGrp="1"/>
          </p:cNvSpPr>
          <p:nvPr>
            <p:ph type="body" idx="1"/>
          </p:nvPr>
        </p:nvSpPr>
        <p:spPr>
          <a:xfrm>
            <a:off x="839788" y="1825624"/>
            <a:ext cx="5157787" cy="421084"/>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Content Placeholder 3">
            <a:extLst>
              <a:ext uri="{FF2B5EF4-FFF2-40B4-BE49-F238E27FC236}">
                <a16:creationId xmlns:a16="http://schemas.microsoft.com/office/drawing/2014/main" id="{B6758D2F-C9AC-4514-B48E-2863E8DDE0CF}"/>
              </a:ext>
            </a:extLst>
          </p:cNvPr>
          <p:cNvSpPr>
            <a:spLocks noGrp="1"/>
          </p:cNvSpPr>
          <p:nvPr>
            <p:ph sz="half" idx="2"/>
          </p:nvPr>
        </p:nvSpPr>
        <p:spPr>
          <a:xfrm>
            <a:off x="839788" y="2323458"/>
            <a:ext cx="5157787" cy="3387547"/>
          </a:xfrm>
        </p:spPr>
        <p:txBody>
          <a:bodyPr>
            <a:normAutofit/>
          </a:bodyPr>
          <a:lstStyle>
            <a:lvl1pP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4">
            <a:extLst>
              <a:ext uri="{FF2B5EF4-FFF2-40B4-BE49-F238E27FC236}">
                <a16:creationId xmlns:a16="http://schemas.microsoft.com/office/drawing/2014/main" id="{633C3A9F-17E4-45DF-8DB7-7A55846AAA8F}"/>
              </a:ext>
            </a:extLst>
          </p:cNvPr>
          <p:cNvSpPr>
            <a:spLocks noGrp="1"/>
          </p:cNvSpPr>
          <p:nvPr>
            <p:ph type="body" sz="quarter" idx="3"/>
          </p:nvPr>
        </p:nvSpPr>
        <p:spPr>
          <a:xfrm>
            <a:off x="6172200" y="1828800"/>
            <a:ext cx="5183188" cy="417908"/>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2" name="Content Placeholder 5">
            <a:extLst>
              <a:ext uri="{FF2B5EF4-FFF2-40B4-BE49-F238E27FC236}">
                <a16:creationId xmlns:a16="http://schemas.microsoft.com/office/drawing/2014/main" id="{C19AB308-7C32-46C9-B8DB-AA96B7ED0D62}"/>
              </a:ext>
            </a:extLst>
          </p:cNvPr>
          <p:cNvSpPr>
            <a:spLocks noGrp="1"/>
          </p:cNvSpPr>
          <p:nvPr>
            <p:ph sz="quarter" idx="4"/>
          </p:nvPr>
        </p:nvSpPr>
        <p:spPr>
          <a:xfrm>
            <a:off x="6172200" y="2323458"/>
            <a:ext cx="5183188" cy="3387547"/>
          </a:xfrm>
        </p:spPr>
        <p:txBody>
          <a:bodyPr>
            <a:normAutofit/>
          </a:bodyPr>
          <a:lstStyle>
            <a:lvl1pP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33846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0" y="5797769"/>
            <a:ext cx="4114800" cy="365125"/>
          </a:xfrm>
          <a:prstGeom prst="rect">
            <a:avLst/>
          </a:prstGeom>
        </p:spPr>
        <p:txBody>
          <a:bodyPr/>
          <a:lstStyle/>
          <a:p>
            <a:r>
              <a:rPr lang="en-US" dirty="0"/>
              <a:t>ADD A FOOTER</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grpSp>
        <p:nvGrpSpPr>
          <p:cNvPr id="41" name="Graphic 39">
            <a:extLst>
              <a:ext uri="{FF2B5EF4-FFF2-40B4-BE49-F238E27FC236}">
                <a16:creationId xmlns:a16="http://schemas.microsoft.com/office/drawing/2014/main" id="{1D75FFD8-3F66-48B3-BB01-D4B8A9496851}"/>
              </a:ext>
            </a:extLst>
          </p:cNvPr>
          <p:cNvGrpSpPr/>
          <p:nvPr userDrawn="1"/>
        </p:nvGrpSpPr>
        <p:grpSpPr>
          <a:xfrm>
            <a:off x="10008352" y="0"/>
            <a:ext cx="2188800" cy="1933794"/>
            <a:chOff x="10003200" y="0"/>
            <a:chExt cx="2188800" cy="1933794"/>
          </a:xfrm>
        </p:grpSpPr>
        <p:sp>
          <p:nvSpPr>
            <p:cNvPr id="42" name="Freeform: Shape 41">
              <a:extLst>
                <a:ext uri="{FF2B5EF4-FFF2-40B4-BE49-F238E27FC236}">
                  <a16:creationId xmlns:a16="http://schemas.microsoft.com/office/drawing/2014/main" id="{9BA0EC60-510D-41EF-AFE6-E4E6BD83F8C9}"/>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43" name="Freeform: Shape 42">
              <a:extLst>
                <a:ext uri="{FF2B5EF4-FFF2-40B4-BE49-F238E27FC236}">
                  <a16:creationId xmlns:a16="http://schemas.microsoft.com/office/drawing/2014/main" id="{0162C508-E081-418C-A19D-15A59388C43A}"/>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44" name="Freeform: Shape 43">
              <a:extLst>
                <a:ext uri="{FF2B5EF4-FFF2-40B4-BE49-F238E27FC236}">
                  <a16:creationId xmlns:a16="http://schemas.microsoft.com/office/drawing/2014/main" id="{2A710D7D-FC65-4BF6-BDA4-E59B01AD6FBC}"/>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45" name="Freeform: Shape 44">
              <a:extLst>
                <a:ext uri="{FF2B5EF4-FFF2-40B4-BE49-F238E27FC236}">
                  <a16:creationId xmlns:a16="http://schemas.microsoft.com/office/drawing/2014/main" id="{18811B6B-BBB0-4D69-AEF8-AD0A7F9A4B57}"/>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46" name="Freeform: Shape 45">
              <a:extLst>
                <a:ext uri="{FF2B5EF4-FFF2-40B4-BE49-F238E27FC236}">
                  <a16:creationId xmlns:a16="http://schemas.microsoft.com/office/drawing/2014/main" id="{3DB7F04C-0D31-4172-9D02-F8C8B2043EB9}"/>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47" name="Freeform: Shape 46">
              <a:extLst>
                <a:ext uri="{FF2B5EF4-FFF2-40B4-BE49-F238E27FC236}">
                  <a16:creationId xmlns:a16="http://schemas.microsoft.com/office/drawing/2014/main" id="{1FB04931-77A8-4259-95CA-DA7DEDB2DEFD}"/>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5E5109FC-8CB6-4120-99CF-163DDAB90612}"/>
              </a:ext>
            </a:extLst>
          </p:cNvPr>
          <p:cNvSpPr>
            <a:spLocks noGrp="1"/>
          </p:cNvSpPr>
          <p:nvPr>
            <p:ph type="title"/>
          </p:nvPr>
        </p:nvSpPr>
        <p:spPr>
          <a:xfrm>
            <a:off x="838200" y="365126"/>
            <a:ext cx="9050518" cy="945498"/>
          </a:xfrm>
        </p:spPr>
        <p:txBody>
          <a:bodyPr/>
          <a:lstStyle/>
          <a:p>
            <a:r>
              <a:rPr lang="en-US"/>
              <a:t>Click to edit Master title style</a:t>
            </a:r>
          </a:p>
        </p:txBody>
      </p:sp>
      <p:sp>
        <p:nvSpPr>
          <p:cNvPr id="20" name="Graphic 19">
            <a:extLst>
              <a:ext uri="{FF2B5EF4-FFF2-40B4-BE49-F238E27FC236}">
                <a16:creationId xmlns:a16="http://schemas.microsoft.com/office/drawing/2014/main" id="{9462DA56-F882-470A-8F8C-A55B25FD8A7A}"/>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
        <p:nvSpPr>
          <p:cNvPr id="23" name="Content Placeholder 2">
            <a:extLst>
              <a:ext uri="{FF2B5EF4-FFF2-40B4-BE49-F238E27FC236}">
                <a16:creationId xmlns:a16="http://schemas.microsoft.com/office/drawing/2014/main" id="{CD5AE8A8-E027-4529-A5B7-4D355C71E647}"/>
              </a:ext>
            </a:extLst>
          </p:cNvPr>
          <p:cNvSpPr>
            <a:spLocks noGrp="1"/>
          </p:cNvSpPr>
          <p:nvPr>
            <p:ph sz="half" idx="1"/>
          </p:nvPr>
        </p:nvSpPr>
        <p:spPr>
          <a:xfrm>
            <a:off x="838200" y="1825625"/>
            <a:ext cx="5181600" cy="3885380"/>
          </a:xfrm>
        </p:spPr>
        <p:txBody>
          <a:bodyPr>
            <a:normAutofit/>
          </a:bodyPr>
          <a:lstStyle>
            <a:lvl1pP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Content Placeholder 3">
            <a:extLst>
              <a:ext uri="{FF2B5EF4-FFF2-40B4-BE49-F238E27FC236}">
                <a16:creationId xmlns:a16="http://schemas.microsoft.com/office/drawing/2014/main" id="{FB3E4803-F2CA-4138-9997-6108BFDFE7E2}"/>
              </a:ext>
            </a:extLst>
          </p:cNvPr>
          <p:cNvSpPr>
            <a:spLocks noGrp="1"/>
          </p:cNvSpPr>
          <p:nvPr>
            <p:ph sz="half" idx="2"/>
          </p:nvPr>
        </p:nvSpPr>
        <p:spPr>
          <a:xfrm>
            <a:off x="6198110" y="1825624"/>
            <a:ext cx="5181600" cy="3929249"/>
          </a:xfrm>
        </p:spPr>
        <p:txBody>
          <a:bodyPr>
            <a:normAutofit/>
          </a:bodyPr>
          <a:lstStyle>
            <a:lvl1pP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8867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57" name="Picture Placeholder 56">
            <a:extLst>
              <a:ext uri="{FF2B5EF4-FFF2-40B4-BE49-F238E27FC236}">
                <a16:creationId xmlns:a16="http://schemas.microsoft.com/office/drawing/2014/main" id="{8E328517-DD21-40E0-B948-B25B366BDEC7}"/>
              </a:ext>
            </a:extLst>
          </p:cNvPr>
          <p:cNvSpPr>
            <a:spLocks noGrp="1"/>
          </p:cNvSpPr>
          <p:nvPr>
            <p:ph type="pic" idx="1"/>
          </p:nvPr>
        </p:nvSpPr>
        <p:spPr>
          <a:xfrm>
            <a:off x="5775856" y="532519"/>
            <a:ext cx="6416144" cy="4534825"/>
          </a:xfrm>
          <a:custGeom>
            <a:avLst/>
            <a:gdLst>
              <a:gd name="connsiteX0" fmla="*/ 2868981 w 6416144"/>
              <a:gd name="connsiteY0" fmla="*/ 4534824 h 4534825"/>
              <a:gd name="connsiteX1" fmla="*/ 6408833 w 6416144"/>
              <a:gd name="connsiteY1" fmla="*/ 4534824 h 4534825"/>
              <a:gd name="connsiteX2" fmla="*/ 6408833 w 6416144"/>
              <a:gd name="connsiteY2" fmla="*/ 4534825 h 4534825"/>
              <a:gd name="connsiteX3" fmla="*/ 2868981 w 6416144"/>
              <a:gd name="connsiteY3" fmla="*/ 4534825 h 4534825"/>
              <a:gd name="connsiteX4" fmla="*/ 4642500 w 6416144"/>
              <a:gd name="connsiteY4" fmla="*/ 3896784 h 4534825"/>
              <a:gd name="connsiteX5" fmla="*/ 4642501 w 6416144"/>
              <a:gd name="connsiteY5" fmla="*/ 3896784 h 4534825"/>
              <a:gd name="connsiteX6" fmla="*/ 4642605 w 6416144"/>
              <a:gd name="connsiteY6" fmla="*/ 3899015 h 4534825"/>
              <a:gd name="connsiteX7" fmla="*/ 4905429 w 6416144"/>
              <a:gd name="connsiteY7" fmla="*/ 4145635 h 4534825"/>
              <a:gd name="connsiteX8" fmla="*/ 4905428 w 6416144"/>
              <a:gd name="connsiteY8" fmla="*/ 4145635 h 4534825"/>
              <a:gd name="connsiteX9" fmla="*/ 4642604 w 6416144"/>
              <a:gd name="connsiteY9" fmla="*/ 3899015 h 4534825"/>
              <a:gd name="connsiteX10" fmla="*/ 6416144 w 6416144"/>
              <a:gd name="connsiteY10" fmla="*/ 0 h 4534825"/>
              <a:gd name="connsiteX11" fmla="*/ 6416144 w 6416144"/>
              <a:gd name="connsiteY11" fmla="*/ 233966 h 4534825"/>
              <a:gd name="connsiteX12" fmla="*/ 5581177 w 6416144"/>
              <a:gd name="connsiteY12" fmla="*/ 233966 h 4534825"/>
              <a:gd name="connsiteX13" fmla="*/ 5317839 w 6416144"/>
              <a:gd name="connsiteY13" fmla="*/ 428980 h 4534825"/>
              <a:gd name="connsiteX14" fmla="*/ 5317839 w 6416144"/>
              <a:gd name="connsiteY14" fmla="*/ 436628 h 4534825"/>
              <a:gd name="connsiteX15" fmla="*/ 5581177 w 6416144"/>
              <a:gd name="connsiteY15" fmla="*/ 631642 h 4534825"/>
              <a:gd name="connsiteX16" fmla="*/ 6416144 w 6416144"/>
              <a:gd name="connsiteY16" fmla="*/ 631642 h 4534825"/>
              <a:gd name="connsiteX17" fmla="*/ 6416144 w 6416144"/>
              <a:gd name="connsiteY17" fmla="*/ 4534824 h 4534825"/>
              <a:gd name="connsiteX18" fmla="*/ 6408833 w 6416144"/>
              <a:gd name="connsiteY18" fmla="*/ 4534824 h 4534825"/>
              <a:gd name="connsiteX19" fmla="*/ 6408833 w 6416144"/>
              <a:gd name="connsiteY19" fmla="*/ 4145635 h 4534825"/>
              <a:gd name="connsiteX20" fmla="*/ 6412028 w 6416144"/>
              <a:gd name="connsiteY20" fmla="*/ 4145635 h 4534825"/>
              <a:gd name="connsiteX21" fmla="*/ 6412028 w 6416144"/>
              <a:gd name="connsiteY21" fmla="*/ 3620144 h 4534825"/>
              <a:gd name="connsiteX22" fmla="*/ 4905428 w 6416144"/>
              <a:gd name="connsiteY22" fmla="*/ 3620144 h 4534825"/>
              <a:gd name="connsiteX23" fmla="*/ 4642090 w 6416144"/>
              <a:gd name="connsiteY23" fmla="*/ 3877837 h 4534825"/>
              <a:gd name="connsiteX24" fmla="*/ 4642090 w 6416144"/>
              <a:gd name="connsiteY24" fmla="*/ 3887942 h 4534825"/>
              <a:gd name="connsiteX25" fmla="*/ 4642500 w 6416144"/>
              <a:gd name="connsiteY25" fmla="*/ 3896784 h 4534825"/>
              <a:gd name="connsiteX26" fmla="*/ 3281687 w 6416144"/>
              <a:gd name="connsiteY26" fmla="*/ 3896784 h 4534825"/>
              <a:gd name="connsiteX27" fmla="*/ 2832240 w 6416144"/>
              <a:gd name="connsiteY27" fmla="*/ 4343957 h 4534825"/>
              <a:gd name="connsiteX28" fmla="*/ 2832240 w 6416144"/>
              <a:gd name="connsiteY28" fmla="*/ 4360378 h 4534825"/>
              <a:gd name="connsiteX29" fmla="*/ 2855942 w 6416144"/>
              <a:gd name="connsiteY29" fmla="*/ 4501866 h 4534825"/>
              <a:gd name="connsiteX30" fmla="*/ 2868981 w 6416144"/>
              <a:gd name="connsiteY30" fmla="*/ 4534824 h 4534825"/>
              <a:gd name="connsiteX31" fmla="*/ 1415799 w 6416144"/>
              <a:gd name="connsiteY31" fmla="*/ 4534824 h 4534825"/>
              <a:gd name="connsiteX32" fmla="*/ 1316204 w 6416144"/>
              <a:gd name="connsiteY32" fmla="*/ 4515398 h 4534825"/>
              <a:gd name="connsiteX33" fmla="*/ 1033 w 6416144"/>
              <a:gd name="connsiteY33" fmla="*/ 2292638 h 4534825"/>
              <a:gd name="connsiteX34" fmla="*/ 1594209 w 6416144"/>
              <a:gd name="connsiteY34" fmla="*/ 23854 h 4534825"/>
              <a:gd name="connsiteX35" fmla="*/ 1554064 w 6416144"/>
              <a:gd name="connsiteY35" fmla="*/ 11750 h 453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16144" h="4534825">
                <a:moveTo>
                  <a:pt x="2868981" y="4534824"/>
                </a:moveTo>
                <a:lnTo>
                  <a:pt x="6408833" y="4534824"/>
                </a:lnTo>
                <a:lnTo>
                  <a:pt x="6408833" y="4534825"/>
                </a:lnTo>
                <a:lnTo>
                  <a:pt x="2868981" y="4534825"/>
                </a:lnTo>
                <a:close/>
                <a:moveTo>
                  <a:pt x="4642500" y="3896784"/>
                </a:moveTo>
                <a:lnTo>
                  <a:pt x="4642501" y="3896784"/>
                </a:lnTo>
                <a:lnTo>
                  <a:pt x="4642605" y="3899015"/>
                </a:lnTo>
                <a:cubicBezTo>
                  <a:pt x="4646206" y="3948339"/>
                  <a:pt x="4675008" y="4145635"/>
                  <a:pt x="4905429" y="4145635"/>
                </a:cubicBezTo>
                <a:lnTo>
                  <a:pt x="4905428" y="4145635"/>
                </a:lnTo>
                <a:cubicBezTo>
                  <a:pt x="4675007" y="4145635"/>
                  <a:pt x="4646205" y="3948339"/>
                  <a:pt x="4642604" y="3899015"/>
                </a:cubicBezTo>
                <a:close/>
                <a:moveTo>
                  <a:pt x="6416144" y="0"/>
                </a:moveTo>
                <a:lnTo>
                  <a:pt x="6416144" y="233966"/>
                </a:lnTo>
                <a:lnTo>
                  <a:pt x="5581177" y="233966"/>
                </a:lnTo>
                <a:cubicBezTo>
                  <a:pt x="5581177" y="233966"/>
                  <a:pt x="5317839" y="233966"/>
                  <a:pt x="5317839" y="428980"/>
                </a:cubicBezTo>
                <a:lnTo>
                  <a:pt x="5317839" y="436628"/>
                </a:lnTo>
                <a:cubicBezTo>
                  <a:pt x="5317839" y="436628"/>
                  <a:pt x="5317839" y="631642"/>
                  <a:pt x="5581177" y="631642"/>
                </a:cubicBezTo>
                <a:lnTo>
                  <a:pt x="6416144" y="631642"/>
                </a:lnTo>
                <a:lnTo>
                  <a:pt x="6416144" y="4534824"/>
                </a:lnTo>
                <a:lnTo>
                  <a:pt x="6408833" y="4534824"/>
                </a:lnTo>
                <a:lnTo>
                  <a:pt x="6408833" y="4145635"/>
                </a:lnTo>
                <a:lnTo>
                  <a:pt x="6412028" y="4145635"/>
                </a:lnTo>
                <a:lnTo>
                  <a:pt x="6412028" y="3620144"/>
                </a:lnTo>
                <a:lnTo>
                  <a:pt x="4905428" y="3620144"/>
                </a:lnTo>
                <a:cubicBezTo>
                  <a:pt x="4905428" y="3620144"/>
                  <a:pt x="4642090" y="3620144"/>
                  <a:pt x="4642090" y="3877837"/>
                </a:cubicBezTo>
                <a:lnTo>
                  <a:pt x="4642090" y="3887942"/>
                </a:lnTo>
                <a:lnTo>
                  <a:pt x="4642500" y="3896784"/>
                </a:lnTo>
                <a:lnTo>
                  <a:pt x="3281687" y="3896784"/>
                </a:lnTo>
                <a:cubicBezTo>
                  <a:pt x="3281687" y="3896784"/>
                  <a:pt x="2832240" y="3896784"/>
                  <a:pt x="2832240" y="4343957"/>
                </a:cubicBezTo>
                <a:lnTo>
                  <a:pt x="2832240" y="4360378"/>
                </a:lnTo>
                <a:cubicBezTo>
                  <a:pt x="2832240" y="4360378"/>
                  <a:pt x="2832240" y="4423262"/>
                  <a:pt x="2855942" y="4501866"/>
                </a:cubicBezTo>
                <a:lnTo>
                  <a:pt x="2868981" y="4534824"/>
                </a:lnTo>
                <a:lnTo>
                  <a:pt x="1415799" y="4534824"/>
                </a:lnTo>
                <a:lnTo>
                  <a:pt x="1316204" y="4515398"/>
                </a:lnTo>
                <a:cubicBezTo>
                  <a:pt x="682558" y="4348152"/>
                  <a:pt x="32583" y="3566545"/>
                  <a:pt x="1033" y="2292638"/>
                </a:cubicBezTo>
                <a:cubicBezTo>
                  <a:pt x="-35023" y="836743"/>
                  <a:pt x="880886" y="23854"/>
                  <a:pt x="1594209" y="23854"/>
                </a:cubicBezTo>
                <a:cubicBezTo>
                  <a:pt x="1590120" y="19819"/>
                  <a:pt x="1558153" y="15785"/>
                  <a:pt x="1554064" y="11750"/>
                </a:cubicBez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35" name="Oval 34">
            <a:extLst>
              <a:ext uri="{FF2B5EF4-FFF2-40B4-BE49-F238E27FC236}">
                <a16:creationId xmlns:a16="http://schemas.microsoft.com/office/drawing/2014/main" id="{7BC6DBB9-1B34-4374-A887-DC30F9E2F62F}"/>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4392DBDA-ED00-4248-AC6D-0CE0B821B52F}"/>
              </a:ext>
            </a:extLst>
          </p:cNvPr>
          <p:cNvSpPr>
            <a:spLocks noGrp="1"/>
          </p:cNvSpPr>
          <p:nvPr>
            <p:ph type="ftr" sz="quarter" idx="11"/>
          </p:nvPr>
        </p:nvSpPr>
        <p:spPr>
          <a:xfrm>
            <a:off x="812290" y="5797769"/>
            <a:ext cx="3908793" cy="365125"/>
          </a:xfrm>
          <a:prstGeom prst="rect">
            <a:avLst/>
          </a:prstGeom>
        </p:spPr>
        <p:txBody>
          <a:bodyPr/>
          <a:lstStyle/>
          <a:p>
            <a:r>
              <a:rPr lang="en-US" dirty="0"/>
              <a:t>ADD A FOOTER</a:t>
            </a:r>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77" y="4433244"/>
            <a:ext cx="1782599"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dirty="0"/>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82" y="2045662"/>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1" y="4161024"/>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437664"/>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dirty="0"/>
          </a:p>
        </p:txBody>
      </p:sp>
      <p:sp>
        <p:nvSpPr>
          <p:cNvPr id="19" name="Title 1">
            <a:extLst>
              <a:ext uri="{FF2B5EF4-FFF2-40B4-BE49-F238E27FC236}">
                <a16:creationId xmlns:a16="http://schemas.microsoft.com/office/drawing/2014/main" id="{2AC78A4D-01A3-43A6-BE82-E64E2BF16D65}"/>
              </a:ext>
            </a:extLst>
          </p:cNvPr>
          <p:cNvSpPr>
            <a:spLocks noGrp="1"/>
          </p:cNvSpPr>
          <p:nvPr>
            <p:ph type="title"/>
          </p:nvPr>
        </p:nvSpPr>
        <p:spPr>
          <a:xfrm>
            <a:off x="839788" y="457200"/>
            <a:ext cx="3932237" cy="1442729"/>
          </a:xfrm>
        </p:spPr>
        <p:txBody>
          <a:bodyPr anchor="b"/>
          <a:lstStyle>
            <a:lvl1pPr>
              <a:defRPr sz="3200"/>
            </a:lvl1pPr>
          </a:lstStyle>
          <a:p>
            <a:r>
              <a:rPr lang="en-US"/>
              <a:t>Click to edit Master title style</a:t>
            </a:r>
          </a:p>
        </p:txBody>
      </p:sp>
      <p:sp>
        <p:nvSpPr>
          <p:cNvPr id="20" name="Text Placeholder 3">
            <a:extLst>
              <a:ext uri="{FF2B5EF4-FFF2-40B4-BE49-F238E27FC236}">
                <a16:creationId xmlns:a16="http://schemas.microsoft.com/office/drawing/2014/main" id="{E6544955-4597-4E52-9C7E-8AEB5D2A4983}"/>
              </a:ext>
            </a:extLst>
          </p:cNvPr>
          <p:cNvSpPr>
            <a:spLocks noGrp="1"/>
          </p:cNvSpPr>
          <p:nvPr>
            <p:ph type="body" sz="half" idx="2"/>
          </p:nvPr>
        </p:nvSpPr>
        <p:spPr>
          <a:xfrm>
            <a:off x="839788" y="2356700"/>
            <a:ext cx="3932237" cy="35122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023051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7BC6DBB9-1B34-4374-A887-DC30F9E2F62F}"/>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6" name="Graphic 12">
            <a:extLst>
              <a:ext uri="{FF2B5EF4-FFF2-40B4-BE49-F238E27FC236}">
                <a16:creationId xmlns:a16="http://schemas.microsoft.com/office/drawing/2014/main" id="{00DE0AE3-F44D-4F2C-B7A3-C253AA498DEF}"/>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AC6F89F8-3E24-406D-9C49-00E6E47E4AAC}"/>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4392DBDA-ED00-4248-AC6D-0CE0B821B52F}"/>
              </a:ext>
            </a:extLst>
          </p:cNvPr>
          <p:cNvSpPr>
            <a:spLocks noGrp="1"/>
          </p:cNvSpPr>
          <p:nvPr>
            <p:ph type="ftr" sz="quarter" idx="11"/>
          </p:nvPr>
        </p:nvSpPr>
        <p:spPr>
          <a:xfrm>
            <a:off x="812290" y="5797769"/>
            <a:ext cx="3908793" cy="365125"/>
          </a:xfrm>
          <a:prstGeom prst="rect">
            <a:avLst/>
          </a:prstGeom>
        </p:spPr>
        <p:txBody>
          <a:bodyPr/>
          <a:lstStyle/>
          <a:p>
            <a:r>
              <a:rPr lang="en-US" dirty="0"/>
              <a:t>ADD A FOOTER</a:t>
            </a:r>
            <a:endParaRPr lang="ru-RU" dirty="0"/>
          </a:p>
        </p:txBody>
      </p:sp>
      <p:sp>
        <p:nvSpPr>
          <p:cNvPr id="6" name="Slide Number Placeholder 5">
            <a:extLst>
              <a:ext uri="{FF2B5EF4-FFF2-40B4-BE49-F238E27FC236}">
                <a16:creationId xmlns:a16="http://schemas.microsoft.com/office/drawing/2014/main" id="{EC2B5F97-2F18-4EF2-9CBC-AAAB9FF4CC91}"/>
              </a:ext>
            </a:extLst>
          </p:cNvPr>
          <p:cNvSpPr>
            <a:spLocks noGrp="1"/>
          </p:cNvSpPr>
          <p:nvPr>
            <p:ph type="sldNum" sz="quarter" idx="12"/>
          </p:nvPr>
        </p:nvSpPr>
        <p:spPr/>
        <p:txBody>
          <a:bodyPr/>
          <a:lstStyle/>
          <a:p>
            <a:fld id="{D495E168-DA5E-4888-8D8A-92B118324C14}" type="slidenum">
              <a:rPr lang="ru-RU" smtClean="0"/>
              <a:t>‹#›</a:t>
            </a:fld>
            <a:endParaRPr lang="ru-RU" dirty="0"/>
          </a:p>
        </p:txBody>
      </p:sp>
      <p:sp>
        <p:nvSpPr>
          <p:cNvPr id="38" name="Freeform: Shape 37">
            <a:extLst>
              <a:ext uri="{FF2B5EF4-FFF2-40B4-BE49-F238E27FC236}">
                <a16:creationId xmlns:a16="http://schemas.microsoft.com/office/drawing/2014/main" id="{C6C05708-08C7-4EF1-B0D8-6A01C1B1AD85}"/>
              </a:ext>
            </a:extLst>
          </p:cNvPr>
          <p:cNvSpPr/>
          <p:nvPr userDrawn="1"/>
        </p:nvSpPr>
        <p:spPr>
          <a:xfrm>
            <a:off x="10413777" y="4433244"/>
            <a:ext cx="1782599" cy="30316"/>
          </a:xfrm>
          <a:custGeom>
            <a:avLst/>
            <a:gdLst>
              <a:gd name="connsiteX0" fmla="*/ 0 w 1782599"/>
              <a:gd name="connsiteY0" fmla="*/ 0 h 30316"/>
              <a:gd name="connsiteX1" fmla="*/ 1782599 w 1782599"/>
              <a:gd name="connsiteY1" fmla="*/ 0 h 30316"/>
              <a:gd name="connsiteX2" fmla="*/ 1782599 w 1782599"/>
              <a:gd name="connsiteY2" fmla="*/ 30316 h 30316"/>
              <a:gd name="connsiteX3" fmla="*/ 2488 w 1782599"/>
              <a:gd name="connsiteY3" fmla="*/ 30316 h 30316"/>
              <a:gd name="connsiteX4" fmla="*/ 643 w 1782599"/>
              <a:gd name="connsiteY4" fmla="*/ 16129 h 30316"/>
              <a:gd name="connsiteX5" fmla="*/ 0 w 1782599"/>
              <a:gd name="connsiteY5" fmla="*/ 3788 h 30316"/>
              <a:gd name="connsiteX6" fmla="*/ 0 w 1782599"/>
              <a:gd name="connsiteY6" fmla="*/ 0 h 3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82599" h="30316">
                <a:moveTo>
                  <a:pt x="0" y="0"/>
                </a:moveTo>
                <a:lnTo>
                  <a:pt x="1782599" y="0"/>
                </a:lnTo>
                <a:lnTo>
                  <a:pt x="1782599" y="30316"/>
                </a:lnTo>
                <a:lnTo>
                  <a:pt x="2488" y="30316"/>
                </a:lnTo>
                <a:lnTo>
                  <a:pt x="643" y="16129"/>
                </a:lnTo>
                <a:cubicBezTo>
                  <a:pt x="40" y="8565"/>
                  <a:pt x="0" y="4104"/>
                  <a:pt x="0" y="3788"/>
                </a:cubicBezTo>
                <a:lnTo>
                  <a:pt x="0" y="0"/>
                </a:lnTo>
                <a:close/>
              </a:path>
            </a:pathLst>
          </a:custGeom>
          <a:solidFill>
            <a:schemeClr val="bg2"/>
          </a:solidFill>
          <a:ln w="9525" cap="flat">
            <a:noFill/>
            <a:prstDash val="solid"/>
            <a:miter/>
          </a:ln>
        </p:spPr>
        <p:txBody>
          <a:bodyPr wrap="square" rtlCol="0" anchor="ctr">
            <a:noAutofit/>
          </a:bodyPr>
          <a:lstStyle/>
          <a:p>
            <a:endParaRPr lang="ru-RU" dirty="0"/>
          </a:p>
        </p:txBody>
      </p:sp>
      <p:sp>
        <p:nvSpPr>
          <p:cNvPr id="3" name="Graphic 33">
            <a:extLst>
              <a:ext uri="{FF2B5EF4-FFF2-40B4-BE49-F238E27FC236}">
                <a16:creationId xmlns:a16="http://schemas.microsoft.com/office/drawing/2014/main" id="{38956B41-4EE0-4C7C-8436-027F5DE8B1BC}"/>
              </a:ext>
            </a:extLst>
          </p:cNvPr>
          <p:cNvSpPr/>
          <p:nvPr userDrawn="1"/>
        </p:nvSpPr>
        <p:spPr>
          <a:xfrm>
            <a:off x="887582" y="2045662"/>
            <a:ext cx="3785313" cy="165305"/>
          </a:xfrm>
          <a:custGeom>
            <a:avLst/>
            <a:gdLst>
              <a:gd name="connsiteX0" fmla="*/ 3700149 w 3785313"/>
              <a:gd name="connsiteY0" fmla="*/ 162194 h 165304"/>
              <a:gd name="connsiteX1" fmla="*/ 92020 w 3785313"/>
              <a:gd name="connsiteY1" fmla="*/ 162194 h 165304"/>
              <a:gd name="connsiteX2" fmla="*/ 14166 w 3785313"/>
              <a:gd name="connsiteY2" fmla="*/ 87171 h 165304"/>
              <a:gd name="connsiteX3" fmla="*/ 14166 w 3785313"/>
              <a:gd name="connsiteY3" fmla="*/ 87171 h 165304"/>
              <a:gd name="connsiteX4" fmla="*/ 92020 w 3785313"/>
              <a:gd name="connsiteY4" fmla="*/ 13420 h 165304"/>
              <a:gd name="connsiteX5" fmla="*/ 3698806 w 3785313"/>
              <a:gd name="connsiteY5" fmla="*/ 13420 h 165304"/>
              <a:gd name="connsiteX6" fmla="*/ 3776660 w 3785313"/>
              <a:gd name="connsiteY6" fmla="*/ 87171 h 165304"/>
              <a:gd name="connsiteX7" fmla="*/ 3776660 w 3785313"/>
              <a:gd name="connsiteY7" fmla="*/ 87171 h 165304"/>
              <a:gd name="connsiteX8" fmla="*/ 3700149 w 3785313"/>
              <a:gd name="connsiteY8" fmla="*/ 162194 h 165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85313" h="165304">
                <a:moveTo>
                  <a:pt x="3700149" y="162194"/>
                </a:moveTo>
                <a:lnTo>
                  <a:pt x="92020" y="162194"/>
                </a:lnTo>
                <a:cubicBezTo>
                  <a:pt x="49066" y="162194"/>
                  <a:pt x="14166" y="127861"/>
                  <a:pt x="14166" y="87171"/>
                </a:cubicBezTo>
                <a:lnTo>
                  <a:pt x="14166" y="87171"/>
                </a:lnTo>
                <a:cubicBezTo>
                  <a:pt x="14166" y="46481"/>
                  <a:pt x="49066" y="13420"/>
                  <a:pt x="92020" y="13420"/>
                </a:cubicBezTo>
                <a:lnTo>
                  <a:pt x="3698806" y="13420"/>
                </a:lnTo>
                <a:cubicBezTo>
                  <a:pt x="3741760" y="13420"/>
                  <a:pt x="3776660" y="46481"/>
                  <a:pt x="3776660" y="87171"/>
                </a:cubicBezTo>
                <a:lnTo>
                  <a:pt x="3776660" y="87171"/>
                </a:lnTo>
                <a:cubicBezTo>
                  <a:pt x="3778002" y="127861"/>
                  <a:pt x="3743102" y="162194"/>
                  <a:pt x="3700149" y="162194"/>
                </a:cubicBezTo>
                <a:close/>
              </a:path>
            </a:pathLst>
          </a:custGeom>
          <a:gradFill>
            <a:gsLst>
              <a:gs pos="0">
                <a:schemeClr val="accent1"/>
              </a:gs>
              <a:gs pos="100000">
                <a:schemeClr val="accent3"/>
              </a:gs>
            </a:gsLst>
            <a:lin ang="0" scaled="1"/>
          </a:gradFill>
          <a:ln w="13403"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E08687FC-7322-4F20-9769-1ECF4296A96E}"/>
              </a:ext>
            </a:extLst>
          </p:cNvPr>
          <p:cNvSpPr/>
          <p:nvPr userDrawn="1"/>
        </p:nvSpPr>
        <p:spPr>
          <a:xfrm>
            <a:off x="10416941" y="4161024"/>
            <a:ext cx="1785131" cy="543175"/>
          </a:xfrm>
          <a:custGeom>
            <a:avLst/>
            <a:gdLst>
              <a:gd name="connsiteX0" fmla="*/ 1338739 w 1343025"/>
              <a:gd name="connsiteY0" fmla="*/ 7144 h 409575"/>
              <a:gd name="connsiteX1" fmla="*/ 205264 w 1343025"/>
              <a:gd name="connsiteY1" fmla="*/ 7144 h 409575"/>
              <a:gd name="connsiteX2" fmla="*/ 7144 w 1343025"/>
              <a:gd name="connsiteY2" fmla="*/ 201454 h 409575"/>
              <a:gd name="connsiteX3" fmla="*/ 7144 w 1343025"/>
              <a:gd name="connsiteY3" fmla="*/ 209074 h 409575"/>
              <a:gd name="connsiteX4" fmla="*/ 205264 w 1343025"/>
              <a:gd name="connsiteY4" fmla="*/ 403384 h 409575"/>
              <a:gd name="connsiteX5" fmla="*/ 1338739 w 1343025"/>
              <a:gd name="connsiteY5" fmla="*/ 403384 h 409575"/>
              <a:gd name="connsiteX6" fmla="*/ 1338739 w 1343025"/>
              <a:gd name="connsiteY6" fmla="*/ 7144 h 409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3025" h="409575">
                <a:moveTo>
                  <a:pt x="1338739" y="7144"/>
                </a:moveTo>
                <a:lnTo>
                  <a:pt x="205264" y="7144"/>
                </a:lnTo>
                <a:cubicBezTo>
                  <a:pt x="205264" y="7144"/>
                  <a:pt x="7144" y="7144"/>
                  <a:pt x="7144" y="201454"/>
                </a:cubicBezTo>
                <a:lnTo>
                  <a:pt x="7144" y="209074"/>
                </a:lnTo>
                <a:cubicBezTo>
                  <a:pt x="7144" y="209074"/>
                  <a:pt x="7144" y="403384"/>
                  <a:pt x="205264" y="403384"/>
                </a:cubicBezTo>
                <a:lnTo>
                  <a:pt x="1338739" y="403384"/>
                </a:lnTo>
                <a:lnTo>
                  <a:pt x="1338739" y="7144"/>
                </a:lnTo>
                <a:close/>
              </a:path>
            </a:pathLst>
          </a:custGeom>
          <a:solidFill>
            <a:schemeClr val="accent1"/>
          </a:solidFill>
          <a:ln w="9525"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0FCCDE26-7222-4C1B-884A-0FAE84FA57DB}"/>
              </a:ext>
            </a:extLst>
          </p:cNvPr>
          <p:cNvSpPr/>
          <p:nvPr userDrawn="1"/>
        </p:nvSpPr>
        <p:spPr>
          <a:xfrm>
            <a:off x="8607090" y="4437664"/>
            <a:ext cx="3595584" cy="922135"/>
          </a:xfrm>
          <a:custGeom>
            <a:avLst/>
            <a:gdLst>
              <a:gd name="connsiteX0" fmla="*/ 2697957 w 2705100"/>
              <a:gd name="connsiteY0" fmla="*/ 7144 h 695325"/>
              <a:gd name="connsiteX1" fmla="*/ 345281 w 2705100"/>
              <a:gd name="connsiteY1" fmla="*/ 7144 h 695325"/>
              <a:gd name="connsiteX2" fmla="*/ 7144 w 2705100"/>
              <a:gd name="connsiteY2" fmla="*/ 344329 h 695325"/>
              <a:gd name="connsiteX3" fmla="*/ 7144 w 2705100"/>
              <a:gd name="connsiteY3" fmla="*/ 356711 h 695325"/>
              <a:gd name="connsiteX4" fmla="*/ 345281 w 2705100"/>
              <a:gd name="connsiteY4" fmla="*/ 693896 h 695325"/>
              <a:gd name="connsiteX5" fmla="*/ 2697957 w 2705100"/>
              <a:gd name="connsiteY5" fmla="*/ 693896 h 695325"/>
              <a:gd name="connsiteX6" fmla="*/ 2697957 w 2705100"/>
              <a:gd name="connsiteY6" fmla="*/ 7144 h 69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5100" h="695325">
                <a:moveTo>
                  <a:pt x="2697957" y="7144"/>
                </a:moveTo>
                <a:lnTo>
                  <a:pt x="345281" y="7144"/>
                </a:lnTo>
                <a:cubicBezTo>
                  <a:pt x="345281" y="7144"/>
                  <a:pt x="7144" y="7144"/>
                  <a:pt x="7144" y="344329"/>
                </a:cubicBezTo>
                <a:lnTo>
                  <a:pt x="7144" y="356711"/>
                </a:lnTo>
                <a:cubicBezTo>
                  <a:pt x="7144" y="356711"/>
                  <a:pt x="7144" y="693896"/>
                  <a:pt x="345281" y="693896"/>
                </a:cubicBezTo>
                <a:lnTo>
                  <a:pt x="2697957" y="693896"/>
                </a:lnTo>
                <a:lnTo>
                  <a:pt x="2697957" y="7144"/>
                </a:lnTo>
                <a:close/>
              </a:path>
            </a:pathLst>
          </a:custGeom>
          <a:solidFill>
            <a:schemeClr val="accent3"/>
          </a:solidFill>
          <a:ln w="9525" cap="flat">
            <a:noFill/>
            <a:prstDash val="solid"/>
            <a:miter/>
          </a:ln>
        </p:spPr>
        <p:txBody>
          <a:bodyPr rtlCol="0" anchor="ctr"/>
          <a:lstStyle/>
          <a:p>
            <a:endParaRPr lang="ru-RU" dirty="0"/>
          </a:p>
        </p:txBody>
      </p:sp>
      <p:sp>
        <p:nvSpPr>
          <p:cNvPr id="19" name="Title 1">
            <a:extLst>
              <a:ext uri="{FF2B5EF4-FFF2-40B4-BE49-F238E27FC236}">
                <a16:creationId xmlns:a16="http://schemas.microsoft.com/office/drawing/2014/main" id="{2AC78A4D-01A3-43A6-BE82-E64E2BF16D65}"/>
              </a:ext>
            </a:extLst>
          </p:cNvPr>
          <p:cNvSpPr>
            <a:spLocks noGrp="1"/>
          </p:cNvSpPr>
          <p:nvPr>
            <p:ph type="title"/>
          </p:nvPr>
        </p:nvSpPr>
        <p:spPr>
          <a:xfrm>
            <a:off x="839788" y="457200"/>
            <a:ext cx="3932237" cy="1442729"/>
          </a:xfrm>
        </p:spPr>
        <p:txBody>
          <a:bodyPr anchor="b"/>
          <a:lstStyle>
            <a:lvl1pPr>
              <a:defRPr sz="3200"/>
            </a:lvl1pPr>
          </a:lstStyle>
          <a:p>
            <a:r>
              <a:rPr lang="en-US"/>
              <a:t>Click to edit Master title style</a:t>
            </a:r>
          </a:p>
        </p:txBody>
      </p:sp>
      <p:sp>
        <p:nvSpPr>
          <p:cNvPr id="20" name="Text Placeholder 3">
            <a:extLst>
              <a:ext uri="{FF2B5EF4-FFF2-40B4-BE49-F238E27FC236}">
                <a16:creationId xmlns:a16="http://schemas.microsoft.com/office/drawing/2014/main" id="{E6544955-4597-4E52-9C7E-8AEB5D2A4983}"/>
              </a:ext>
            </a:extLst>
          </p:cNvPr>
          <p:cNvSpPr>
            <a:spLocks noGrp="1"/>
          </p:cNvSpPr>
          <p:nvPr>
            <p:ph type="body" sz="half" idx="2"/>
          </p:nvPr>
        </p:nvSpPr>
        <p:spPr>
          <a:xfrm>
            <a:off x="839788" y="2356700"/>
            <a:ext cx="3932237" cy="35122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4" name="Content Placeholder 2">
            <a:extLst>
              <a:ext uri="{FF2B5EF4-FFF2-40B4-BE49-F238E27FC236}">
                <a16:creationId xmlns:a16="http://schemas.microsoft.com/office/drawing/2014/main" id="{A28A6791-A2CB-40CE-AEF5-A729106DA43B}"/>
              </a:ext>
            </a:extLst>
          </p:cNvPr>
          <p:cNvSpPr>
            <a:spLocks noGrp="1"/>
          </p:cNvSpPr>
          <p:nvPr>
            <p:ph idx="1"/>
          </p:nvPr>
        </p:nvSpPr>
        <p:spPr>
          <a:xfrm>
            <a:off x="5183188" y="457201"/>
            <a:ext cx="6653212"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4759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0" y="5797769"/>
            <a:ext cx="4114800" cy="365125"/>
          </a:xfrm>
          <a:prstGeom prst="rect">
            <a:avLst/>
          </a:prstGeom>
        </p:spPr>
        <p:txBody>
          <a:bodyPr/>
          <a:lstStyle/>
          <a:p>
            <a:r>
              <a:rPr lang="en-US" dirty="0"/>
              <a:t>ADD A FOOTER</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grpSp>
        <p:nvGrpSpPr>
          <p:cNvPr id="41" name="Graphic 39">
            <a:extLst>
              <a:ext uri="{FF2B5EF4-FFF2-40B4-BE49-F238E27FC236}">
                <a16:creationId xmlns:a16="http://schemas.microsoft.com/office/drawing/2014/main" id="{1D75FFD8-3F66-48B3-BB01-D4B8A9496851}"/>
              </a:ext>
            </a:extLst>
          </p:cNvPr>
          <p:cNvGrpSpPr/>
          <p:nvPr userDrawn="1"/>
        </p:nvGrpSpPr>
        <p:grpSpPr>
          <a:xfrm>
            <a:off x="10008352" y="0"/>
            <a:ext cx="2188800" cy="1933794"/>
            <a:chOff x="10003200" y="0"/>
            <a:chExt cx="2188800" cy="1933794"/>
          </a:xfrm>
        </p:grpSpPr>
        <p:sp>
          <p:nvSpPr>
            <p:cNvPr id="42" name="Freeform: Shape 41">
              <a:extLst>
                <a:ext uri="{FF2B5EF4-FFF2-40B4-BE49-F238E27FC236}">
                  <a16:creationId xmlns:a16="http://schemas.microsoft.com/office/drawing/2014/main" id="{9BA0EC60-510D-41EF-AFE6-E4E6BD83F8C9}"/>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43" name="Freeform: Shape 42">
              <a:extLst>
                <a:ext uri="{FF2B5EF4-FFF2-40B4-BE49-F238E27FC236}">
                  <a16:creationId xmlns:a16="http://schemas.microsoft.com/office/drawing/2014/main" id="{0162C508-E081-418C-A19D-15A59388C43A}"/>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44" name="Freeform: Shape 43">
              <a:extLst>
                <a:ext uri="{FF2B5EF4-FFF2-40B4-BE49-F238E27FC236}">
                  <a16:creationId xmlns:a16="http://schemas.microsoft.com/office/drawing/2014/main" id="{2A710D7D-FC65-4BF6-BDA4-E59B01AD6FBC}"/>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45" name="Freeform: Shape 44">
              <a:extLst>
                <a:ext uri="{FF2B5EF4-FFF2-40B4-BE49-F238E27FC236}">
                  <a16:creationId xmlns:a16="http://schemas.microsoft.com/office/drawing/2014/main" id="{18811B6B-BBB0-4D69-AEF8-AD0A7F9A4B57}"/>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46" name="Freeform: Shape 45">
              <a:extLst>
                <a:ext uri="{FF2B5EF4-FFF2-40B4-BE49-F238E27FC236}">
                  <a16:creationId xmlns:a16="http://schemas.microsoft.com/office/drawing/2014/main" id="{3DB7F04C-0D31-4172-9D02-F8C8B2043EB9}"/>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47" name="Freeform: Shape 46">
              <a:extLst>
                <a:ext uri="{FF2B5EF4-FFF2-40B4-BE49-F238E27FC236}">
                  <a16:creationId xmlns:a16="http://schemas.microsoft.com/office/drawing/2014/main" id="{1FB04931-77A8-4259-95CA-DA7DEDB2DEFD}"/>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
        <p:nvSpPr>
          <p:cNvPr id="18" name="Graphic 19">
            <a:extLst>
              <a:ext uri="{FF2B5EF4-FFF2-40B4-BE49-F238E27FC236}">
                <a16:creationId xmlns:a16="http://schemas.microsoft.com/office/drawing/2014/main" id="{436C4D92-1746-4D54-8232-468DFF66CF79}"/>
              </a:ext>
            </a:extLst>
          </p:cNvPr>
          <p:cNvSpPr/>
          <p:nvPr userDrawn="1"/>
        </p:nvSpPr>
        <p:spPr>
          <a:xfrm>
            <a:off x="838200" y="1492524"/>
            <a:ext cx="6153912" cy="151200"/>
          </a:xfrm>
          <a:custGeom>
            <a:avLst/>
            <a:gdLst>
              <a:gd name="connsiteX0" fmla="*/ 4568666 w 4629150"/>
              <a:gd name="connsiteY0" fmla="*/ 118586 h 123825"/>
              <a:gd name="connsiteX1" fmla="*/ 62389 w 4629150"/>
              <a:gd name="connsiteY1" fmla="*/ 118586 h 123825"/>
              <a:gd name="connsiteX2" fmla="*/ 7144 w 4629150"/>
              <a:gd name="connsiteY2" fmla="*/ 62389 h 123825"/>
              <a:gd name="connsiteX3" fmla="*/ 7144 w 4629150"/>
              <a:gd name="connsiteY3" fmla="*/ 62389 h 123825"/>
              <a:gd name="connsiteX4" fmla="*/ 62389 w 4629150"/>
              <a:gd name="connsiteY4" fmla="*/ 7144 h 123825"/>
              <a:gd name="connsiteX5" fmla="*/ 4568666 w 4629150"/>
              <a:gd name="connsiteY5" fmla="*/ 7144 h 123825"/>
              <a:gd name="connsiteX6" fmla="*/ 4623912 w 4629150"/>
              <a:gd name="connsiteY6" fmla="*/ 62389 h 123825"/>
              <a:gd name="connsiteX7" fmla="*/ 4623912 w 4629150"/>
              <a:gd name="connsiteY7" fmla="*/ 62389 h 123825"/>
              <a:gd name="connsiteX8" fmla="*/ 4568666 w 4629150"/>
              <a:gd name="connsiteY8" fmla="*/ 118586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9150" h="123825">
                <a:moveTo>
                  <a:pt x="4568666" y="118586"/>
                </a:moveTo>
                <a:lnTo>
                  <a:pt x="62389" y="118586"/>
                </a:lnTo>
                <a:cubicBezTo>
                  <a:pt x="31909" y="118586"/>
                  <a:pt x="7144" y="92869"/>
                  <a:pt x="7144" y="62389"/>
                </a:cubicBezTo>
                <a:lnTo>
                  <a:pt x="7144" y="62389"/>
                </a:lnTo>
                <a:cubicBezTo>
                  <a:pt x="7144" y="31909"/>
                  <a:pt x="31909" y="7144"/>
                  <a:pt x="62389" y="7144"/>
                </a:cubicBezTo>
                <a:lnTo>
                  <a:pt x="4568666" y="7144"/>
                </a:lnTo>
                <a:cubicBezTo>
                  <a:pt x="4599147" y="7144"/>
                  <a:pt x="4623912" y="31909"/>
                  <a:pt x="4623912" y="62389"/>
                </a:cubicBezTo>
                <a:lnTo>
                  <a:pt x="4623912" y="62389"/>
                </a:lnTo>
                <a:cubicBezTo>
                  <a:pt x="4623912" y="92869"/>
                  <a:pt x="4599147" y="118586"/>
                  <a:pt x="4568666" y="118586"/>
                </a:cubicBezTo>
                <a:close/>
              </a:path>
            </a:pathLst>
          </a:custGeom>
          <a:gradFill>
            <a:gsLst>
              <a:gs pos="0">
                <a:schemeClr val="accent1"/>
              </a:gs>
              <a:gs pos="100000">
                <a:schemeClr val="accent3"/>
              </a:gs>
            </a:gsLst>
            <a:lin ang="0" scaled="1"/>
          </a:gradFill>
          <a:ln w="9525" cap="flat">
            <a:noFill/>
            <a:prstDash val="solid"/>
            <a:miter/>
          </a:ln>
        </p:spPr>
        <p:txBody>
          <a:bodyPr rtlCol="0" anchor="ctr"/>
          <a:lstStyle/>
          <a:p>
            <a:endParaRPr lang="ru-RU" dirty="0"/>
          </a:p>
        </p:txBody>
      </p:sp>
      <p:sp>
        <p:nvSpPr>
          <p:cNvPr id="19" name="Title 6">
            <a:extLst>
              <a:ext uri="{FF2B5EF4-FFF2-40B4-BE49-F238E27FC236}">
                <a16:creationId xmlns:a16="http://schemas.microsoft.com/office/drawing/2014/main" id="{E77FD51D-3B1F-4D51-8A61-6CF8222774BD}"/>
              </a:ext>
            </a:extLst>
          </p:cNvPr>
          <p:cNvSpPr>
            <a:spLocks noGrp="1"/>
          </p:cNvSpPr>
          <p:nvPr>
            <p:ph type="title"/>
          </p:nvPr>
        </p:nvSpPr>
        <p:spPr>
          <a:xfrm>
            <a:off x="838200" y="365126"/>
            <a:ext cx="9050518" cy="945498"/>
          </a:xfrm>
        </p:spPr>
        <p:txBody>
          <a:bodyPr/>
          <a:lstStyle/>
          <a:p>
            <a:r>
              <a:rPr lang="en-US"/>
              <a:t>Click to edit Master title style</a:t>
            </a:r>
          </a:p>
        </p:txBody>
      </p:sp>
    </p:spTree>
    <p:extLst>
      <p:ext uri="{BB962C8B-B14F-4D97-AF65-F5344CB8AC3E}">
        <p14:creationId xmlns:p14="http://schemas.microsoft.com/office/powerpoint/2010/main" val="42365642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48" name="Oval 47">
            <a:extLst>
              <a:ext uri="{FF2B5EF4-FFF2-40B4-BE49-F238E27FC236}">
                <a16:creationId xmlns:a16="http://schemas.microsoft.com/office/drawing/2014/main" id="{2F290D8B-987A-4555-890C-F3CD026BF7BF}"/>
              </a:ext>
            </a:extLst>
          </p:cNvPr>
          <p:cNvSpPr/>
          <p:nvPr userDrawn="1"/>
        </p:nvSpPr>
        <p:spPr>
          <a:xfrm>
            <a:off x="10893420" y="5803030"/>
            <a:ext cx="385200" cy="385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Graphic 12">
            <a:extLst>
              <a:ext uri="{FF2B5EF4-FFF2-40B4-BE49-F238E27FC236}">
                <a16:creationId xmlns:a16="http://schemas.microsoft.com/office/drawing/2014/main" id="{6139C5E6-5A04-4458-8EF9-628BFBA73A92}"/>
              </a:ext>
            </a:extLst>
          </p:cNvPr>
          <p:cNvSpPr/>
          <p:nvPr userDrawn="1"/>
        </p:nvSpPr>
        <p:spPr>
          <a:xfrm>
            <a:off x="11334292" y="5787811"/>
            <a:ext cx="870509" cy="409651"/>
          </a:xfrm>
          <a:custGeom>
            <a:avLst/>
            <a:gdLst>
              <a:gd name="connsiteX0" fmla="*/ 203546 w 870509"/>
              <a:gd name="connsiteY0" fmla="*/ 400690 h 409651"/>
              <a:gd name="connsiteX1" fmla="*/ 860268 w 870509"/>
              <a:gd name="connsiteY1" fmla="*/ 400690 h 409651"/>
              <a:gd name="connsiteX2" fmla="*/ 860268 w 870509"/>
              <a:gd name="connsiteY2" fmla="*/ 12802 h 409651"/>
              <a:gd name="connsiteX3" fmla="*/ 203546 w 870509"/>
              <a:gd name="connsiteY3" fmla="*/ 12802 h 409651"/>
              <a:gd name="connsiteX4" fmla="*/ 12802 w 870509"/>
              <a:gd name="connsiteY4" fmla="*/ 203545 h 409651"/>
              <a:gd name="connsiteX5" fmla="*/ 12802 w 870509"/>
              <a:gd name="connsiteY5" fmla="*/ 211226 h 409651"/>
              <a:gd name="connsiteX6" fmla="*/ 203546 w 870509"/>
              <a:gd name="connsiteY6" fmla="*/ 400690 h 40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509" h="409651">
                <a:moveTo>
                  <a:pt x="203546" y="400690"/>
                </a:moveTo>
                <a:lnTo>
                  <a:pt x="860268" y="400690"/>
                </a:lnTo>
                <a:lnTo>
                  <a:pt x="860268" y="12802"/>
                </a:lnTo>
                <a:lnTo>
                  <a:pt x="203546" y="12802"/>
                </a:lnTo>
                <a:cubicBezTo>
                  <a:pt x="203546" y="12802"/>
                  <a:pt x="12802" y="12802"/>
                  <a:pt x="12802" y="203545"/>
                </a:cubicBezTo>
                <a:lnTo>
                  <a:pt x="12802" y="211226"/>
                </a:lnTo>
                <a:cubicBezTo>
                  <a:pt x="12802" y="209946"/>
                  <a:pt x="12802" y="400690"/>
                  <a:pt x="203546" y="400690"/>
                </a:cubicBezTo>
                <a:close/>
              </a:path>
            </a:pathLst>
          </a:custGeom>
          <a:gradFill flip="none" rotWithShape="1">
            <a:gsLst>
              <a:gs pos="12000">
                <a:schemeClr val="accent1"/>
              </a:gs>
              <a:gs pos="100000">
                <a:schemeClr val="accent3"/>
              </a:gs>
            </a:gsLst>
            <a:lin ang="0" scaled="1"/>
            <a:tileRect/>
          </a:gradFill>
          <a:ln w="12700"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C2A0631-3130-4C36-8E5E-80464B1A62A7}"/>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9230F82-FE68-4450-98DF-5D29369AEE76}"/>
              </a:ext>
            </a:extLst>
          </p:cNvPr>
          <p:cNvSpPr>
            <a:spLocks noGrp="1"/>
          </p:cNvSpPr>
          <p:nvPr>
            <p:ph type="ftr" sz="quarter" idx="11"/>
          </p:nvPr>
        </p:nvSpPr>
        <p:spPr>
          <a:xfrm>
            <a:off x="812290" y="5797769"/>
            <a:ext cx="4114800" cy="365125"/>
          </a:xfrm>
          <a:prstGeom prst="rect">
            <a:avLst/>
          </a:prstGeom>
        </p:spPr>
        <p:txBody>
          <a:bodyPr/>
          <a:lstStyle/>
          <a:p>
            <a:r>
              <a:rPr lang="en-US" dirty="0"/>
              <a:t>ADD A FOOTER</a:t>
            </a:r>
            <a:endParaRPr lang="ru-RU" dirty="0"/>
          </a:p>
        </p:txBody>
      </p:sp>
      <p:sp>
        <p:nvSpPr>
          <p:cNvPr id="6" name="Slide Number Placeholder 5">
            <a:extLst>
              <a:ext uri="{FF2B5EF4-FFF2-40B4-BE49-F238E27FC236}">
                <a16:creationId xmlns:a16="http://schemas.microsoft.com/office/drawing/2014/main" id="{EE6603C1-6E1A-4E4B-9555-31D84B6BDAD9}"/>
              </a:ext>
            </a:extLst>
          </p:cNvPr>
          <p:cNvSpPr>
            <a:spLocks noGrp="1"/>
          </p:cNvSpPr>
          <p:nvPr>
            <p:ph type="sldNum" sz="quarter" idx="12"/>
          </p:nvPr>
        </p:nvSpPr>
        <p:spPr/>
        <p:txBody>
          <a:bodyPr/>
          <a:lstStyle/>
          <a:p>
            <a:fld id="{D495E168-DA5E-4888-8D8A-92B118324C14}" type="slidenum">
              <a:rPr lang="ru-RU" smtClean="0"/>
              <a:t>‹#›</a:t>
            </a:fld>
            <a:endParaRPr lang="ru-RU" dirty="0"/>
          </a:p>
        </p:txBody>
      </p:sp>
      <p:grpSp>
        <p:nvGrpSpPr>
          <p:cNvPr id="41" name="Graphic 39">
            <a:extLst>
              <a:ext uri="{FF2B5EF4-FFF2-40B4-BE49-F238E27FC236}">
                <a16:creationId xmlns:a16="http://schemas.microsoft.com/office/drawing/2014/main" id="{1D75FFD8-3F66-48B3-BB01-D4B8A9496851}"/>
              </a:ext>
            </a:extLst>
          </p:cNvPr>
          <p:cNvGrpSpPr/>
          <p:nvPr userDrawn="1"/>
        </p:nvGrpSpPr>
        <p:grpSpPr>
          <a:xfrm>
            <a:off x="10008352" y="0"/>
            <a:ext cx="2188800" cy="1933794"/>
            <a:chOff x="10003200" y="0"/>
            <a:chExt cx="2188800" cy="1933794"/>
          </a:xfrm>
        </p:grpSpPr>
        <p:sp>
          <p:nvSpPr>
            <p:cNvPr id="42" name="Freeform: Shape 41">
              <a:extLst>
                <a:ext uri="{FF2B5EF4-FFF2-40B4-BE49-F238E27FC236}">
                  <a16:creationId xmlns:a16="http://schemas.microsoft.com/office/drawing/2014/main" id="{9BA0EC60-510D-41EF-AFE6-E4E6BD83F8C9}"/>
                </a:ext>
              </a:extLst>
            </p:cNvPr>
            <p:cNvSpPr/>
            <p:nvPr/>
          </p:nvSpPr>
          <p:spPr>
            <a:xfrm>
              <a:off x="10712341" y="-7969"/>
              <a:ext cx="1466283" cy="1009398"/>
            </a:xfrm>
            <a:custGeom>
              <a:avLst/>
              <a:gdLst>
                <a:gd name="connsiteX0" fmla="*/ 1467972 w 1466283"/>
                <a:gd name="connsiteY0" fmla="*/ 752798 h 1009397"/>
                <a:gd name="connsiteX1" fmla="*/ 1221466 w 1466283"/>
                <a:gd name="connsiteY1" fmla="*/ 871801 h 1009397"/>
                <a:gd name="connsiteX2" fmla="*/ 425635 w 1466283"/>
                <a:gd name="connsiteY2" fmla="*/ 821862 h 1009397"/>
                <a:gd name="connsiteX3" fmla="*/ 158942 w 1466283"/>
                <a:gd name="connsiteY3" fmla="*/ 510543 h 1009397"/>
                <a:gd name="connsiteX4" fmla="*/ 145129 w 1466283"/>
                <a:gd name="connsiteY4" fmla="*/ 482917 h 1009397"/>
                <a:gd name="connsiteX5" fmla="*/ 52689 w 1466283"/>
                <a:gd name="connsiteY5" fmla="*/ 7969 h 1009397"/>
                <a:gd name="connsiteX6" fmla="*/ 14439 w 1466283"/>
                <a:gd name="connsiteY6" fmla="*/ 7969 h 1009397"/>
                <a:gd name="connsiteX7" fmla="*/ 111128 w 1466283"/>
                <a:gd name="connsiteY7" fmla="*/ 499918 h 1009397"/>
                <a:gd name="connsiteX8" fmla="*/ 124941 w 1466283"/>
                <a:gd name="connsiteY8" fmla="*/ 527543 h 1009397"/>
                <a:gd name="connsiteX9" fmla="*/ 402260 w 1466283"/>
                <a:gd name="connsiteY9" fmla="*/ 851613 h 1009397"/>
                <a:gd name="connsiteX10" fmla="*/ 845333 w 1466283"/>
                <a:gd name="connsiteY10" fmla="*/ 1004617 h 1009397"/>
                <a:gd name="connsiteX11" fmla="*/ 1238467 w 1466283"/>
                <a:gd name="connsiteY11" fmla="*/ 906864 h 1009397"/>
                <a:gd name="connsiteX12" fmla="*/ 1467972 w 1466283"/>
                <a:gd name="connsiteY12" fmla="*/ 795299 h 1009397"/>
                <a:gd name="connsiteX13" fmla="*/ 1467972 w 1466283"/>
                <a:gd name="connsiteY13" fmla="*/ 752798 h 1009397"/>
                <a:gd name="connsiteX14" fmla="*/ 1467972 w 1466283"/>
                <a:gd name="connsiteY14" fmla="*/ 752798 h 1009397"/>
                <a:gd name="connsiteX15" fmla="*/ 1467972 w 1466283"/>
                <a:gd name="connsiteY15" fmla="*/ 752798 h 100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6283" h="1009397">
                  <a:moveTo>
                    <a:pt x="1467972" y="752798"/>
                  </a:moveTo>
                  <a:lnTo>
                    <a:pt x="1221466" y="871801"/>
                  </a:lnTo>
                  <a:cubicBezTo>
                    <a:pt x="928209" y="1015242"/>
                    <a:pt x="660453" y="997179"/>
                    <a:pt x="425635" y="821862"/>
                  </a:cubicBezTo>
                  <a:cubicBezTo>
                    <a:pt x="250319" y="689047"/>
                    <a:pt x="158942" y="512668"/>
                    <a:pt x="158942" y="510543"/>
                  </a:cubicBezTo>
                  <a:lnTo>
                    <a:pt x="145129" y="482917"/>
                  </a:lnTo>
                  <a:cubicBezTo>
                    <a:pt x="61190" y="315038"/>
                    <a:pt x="29314" y="155660"/>
                    <a:pt x="52689" y="7969"/>
                  </a:cubicBezTo>
                  <a:lnTo>
                    <a:pt x="14439" y="7969"/>
                  </a:lnTo>
                  <a:cubicBezTo>
                    <a:pt x="-6812" y="163097"/>
                    <a:pt x="24001" y="327789"/>
                    <a:pt x="111128" y="499918"/>
                  </a:cubicBezTo>
                  <a:lnTo>
                    <a:pt x="124941" y="527543"/>
                  </a:lnTo>
                  <a:cubicBezTo>
                    <a:pt x="129191" y="534981"/>
                    <a:pt x="219506" y="714548"/>
                    <a:pt x="402260" y="851613"/>
                  </a:cubicBezTo>
                  <a:cubicBezTo>
                    <a:pt x="508512" y="931302"/>
                    <a:pt x="656203" y="1004617"/>
                    <a:pt x="845333" y="1004617"/>
                  </a:cubicBezTo>
                  <a:cubicBezTo>
                    <a:pt x="961148" y="1004617"/>
                    <a:pt x="1091838" y="976991"/>
                    <a:pt x="1238467" y="906864"/>
                  </a:cubicBezTo>
                  <a:lnTo>
                    <a:pt x="1467972" y="795299"/>
                  </a:lnTo>
                  <a:lnTo>
                    <a:pt x="1467972" y="752798"/>
                  </a:lnTo>
                  <a:lnTo>
                    <a:pt x="1467972" y="752798"/>
                  </a:lnTo>
                  <a:lnTo>
                    <a:pt x="1467972" y="752798"/>
                  </a:lnTo>
                  <a:close/>
                </a:path>
              </a:pathLst>
            </a:custGeom>
            <a:solidFill>
              <a:schemeClr val="bg1"/>
            </a:solidFill>
            <a:ln w="9525" cap="flat">
              <a:noFill/>
              <a:prstDash val="solid"/>
              <a:miter/>
            </a:ln>
          </p:spPr>
          <p:txBody>
            <a:bodyPr rtlCol="0" anchor="ctr"/>
            <a:lstStyle/>
            <a:p>
              <a:endParaRPr lang="ru-RU" dirty="0"/>
            </a:p>
          </p:txBody>
        </p:sp>
        <p:sp>
          <p:nvSpPr>
            <p:cNvPr id="43" name="Freeform: Shape 42">
              <a:extLst>
                <a:ext uri="{FF2B5EF4-FFF2-40B4-BE49-F238E27FC236}">
                  <a16:creationId xmlns:a16="http://schemas.microsoft.com/office/drawing/2014/main" id="{0162C508-E081-418C-A19D-15A59388C43A}"/>
                </a:ext>
              </a:extLst>
            </p:cNvPr>
            <p:cNvSpPr/>
            <p:nvPr/>
          </p:nvSpPr>
          <p:spPr>
            <a:xfrm>
              <a:off x="10014209" y="321414"/>
              <a:ext cx="2178175" cy="1593786"/>
            </a:xfrm>
            <a:custGeom>
              <a:avLst/>
              <a:gdLst>
                <a:gd name="connsiteX0" fmla="*/ 231247 w 2178174"/>
                <a:gd name="connsiteY0" fmla="*/ 950428 h 1593786"/>
                <a:gd name="connsiteX1" fmla="*/ 45305 w 2178174"/>
                <a:gd name="connsiteY1" fmla="*/ 1404126 h 1593786"/>
                <a:gd name="connsiteX2" fmla="*/ 50617 w 2178174"/>
                <a:gd name="connsiteY2" fmla="*/ 1415814 h 1593786"/>
                <a:gd name="connsiteX3" fmla="*/ 529816 w 2178174"/>
                <a:gd name="connsiteY3" fmla="*/ 1547566 h 1593786"/>
                <a:gd name="connsiteX4" fmla="*/ 2173541 w 2178174"/>
                <a:gd name="connsiteY4" fmla="*/ 749611 h 1593786"/>
                <a:gd name="connsiteX5" fmla="*/ 2173541 w 2178174"/>
                <a:gd name="connsiteY5" fmla="*/ 7969 h 1593786"/>
                <a:gd name="connsiteX6" fmla="*/ 231247 w 2178174"/>
                <a:gd name="connsiteY6" fmla="*/ 950428 h 159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8174" h="1593786">
                  <a:moveTo>
                    <a:pt x="231247" y="950428"/>
                  </a:moveTo>
                  <a:cubicBezTo>
                    <a:pt x="231247" y="950428"/>
                    <a:pt x="-101324" y="1111932"/>
                    <a:pt x="45305" y="1404126"/>
                  </a:cubicBezTo>
                  <a:lnTo>
                    <a:pt x="50617" y="1415814"/>
                  </a:lnTo>
                  <a:cubicBezTo>
                    <a:pt x="50617" y="1415814"/>
                    <a:pt x="197246" y="1708008"/>
                    <a:pt x="529816" y="1547566"/>
                  </a:cubicBezTo>
                  <a:lnTo>
                    <a:pt x="2173541" y="749611"/>
                  </a:lnTo>
                  <a:lnTo>
                    <a:pt x="2173541" y="7969"/>
                  </a:lnTo>
                  <a:lnTo>
                    <a:pt x="231247" y="950428"/>
                  </a:lnTo>
                  <a:close/>
                </a:path>
              </a:pathLst>
            </a:custGeom>
            <a:solidFill>
              <a:schemeClr val="accent1"/>
            </a:solidFill>
            <a:ln w="9525" cap="flat">
              <a:noFill/>
              <a:prstDash val="solid"/>
              <a:miter/>
            </a:ln>
          </p:spPr>
          <p:txBody>
            <a:bodyPr rtlCol="0" anchor="ctr"/>
            <a:lstStyle/>
            <a:p>
              <a:endParaRPr lang="ru-RU" dirty="0"/>
            </a:p>
          </p:txBody>
        </p:sp>
        <p:sp>
          <p:nvSpPr>
            <p:cNvPr id="44" name="Freeform: Shape 43">
              <a:extLst>
                <a:ext uri="{FF2B5EF4-FFF2-40B4-BE49-F238E27FC236}">
                  <a16:creationId xmlns:a16="http://schemas.microsoft.com/office/drawing/2014/main" id="{2A710D7D-FC65-4BF6-BDA4-E59B01AD6FBC}"/>
                </a:ext>
              </a:extLst>
            </p:cNvPr>
            <p:cNvSpPr/>
            <p:nvPr/>
          </p:nvSpPr>
          <p:spPr>
            <a:xfrm>
              <a:off x="10732016" y="-7969"/>
              <a:ext cx="1455658" cy="839394"/>
            </a:xfrm>
            <a:custGeom>
              <a:avLst/>
              <a:gdLst>
                <a:gd name="connsiteX0" fmla="*/ 123329 w 1455658"/>
                <a:gd name="connsiteY0" fmla="*/ 521168 h 839394"/>
                <a:gd name="connsiteX1" fmla="*/ 390022 w 1455658"/>
                <a:gd name="connsiteY1" fmla="*/ 834613 h 839394"/>
                <a:gd name="connsiteX2" fmla="*/ 1455734 w 1455658"/>
                <a:gd name="connsiteY2" fmla="*/ 317163 h 839394"/>
                <a:gd name="connsiteX3" fmla="*/ 1456797 w 1455658"/>
                <a:gd name="connsiteY3" fmla="*/ 7969 h 839394"/>
                <a:gd name="connsiteX4" fmla="*/ 14951 w 1455658"/>
                <a:gd name="connsiteY4" fmla="*/ 7969 h 839394"/>
                <a:gd name="connsiteX5" fmla="*/ 109516 w 1455658"/>
                <a:gd name="connsiteY5" fmla="*/ 493543 h 839394"/>
                <a:gd name="connsiteX6" fmla="*/ 123329 w 1455658"/>
                <a:gd name="connsiteY6" fmla="*/ 521168 h 83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5658" h="839394">
                  <a:moveTo>
                    <a:pt x="123329" y="521168"/>
                  </a:moveTo>
                  <a:cubicBezTo>
                    <a:pt x="123329" y="521168"/>
                    <a:pt x="212581" y="698610"/>
                    <a:pt x="390022" y="834613"/>
                  </a:cubicBezTo>
                  <a:lnTo>
                    <a:pt x="1455734" y="317163"/>
                  </a:lnTo>
                  <a:lnTo>
                    <a:pt x="1456797" y="7969"/>
                  </a:lnTo>
                  <a:lnTo>
                    <a:pt x="14951" y="7969"/>
                  </a:lnTo>
                  <a:cubicBezTo>
                    <a:pt x="-5237" y="145035"/>
                    <a:pt x="16014" y="307601"/>
                    <a:pt x="109516" y="493543"/>
                  </a:cubicBezTo>
                  <a:lnTo>
                    <a:pt x="123329" y="521168"/>
                  </a:lnTo>
                  <a:close/>
                </a:path>
              </a:pathLst>
            </a:custGeom>
            <a:solidFill>
              <a:schemeClr val="accent3"/>
            </a:solidFill>
            <a:ln w="9525" cap="flat">
              <a:noFill/>
              <a:prstDash val="solid"/>
              <a:miter/>
            </a:ln>
          </p:spPr>
          <p:txBody>
            <a:bodyPr rtlCol="0" anchor="ctr"/>
            <a:lstStyle/>
            <a:p>
              <a:endParaRPr lang="ru-RU" dirty="0"/>
            </a:p>
          </p:txBody>
        </p:sp>
        <p:sp>
          <p:nvSpPr>
            <p:cNvPr id="45" name="Freeform: Shape 44">
              <a:extLst>
                <a:ext uri="{FF2B5EF4-FFF2-40B4-BE49-F238E27FC236}">
                  <a16:creationId xmlns:a16="http://schemas.microsoft.com/office/drawing/2014/main" id="{18811B6B-BBB0-4D69-AEF8-AD0A7F9A4B57}"/>
                </a:ext>
              </a:extLst>
            </p:cNvPr>
            <p:cNvSpPr/>
            <p:nvPr/>
          </p:nvSpPr>
          <p:spPr>
            <a:xfrm>
              <a:off x="11124635" y="1146995"/>
              <a:ext cx="1062524" cy="743767"/>
            </a:xfrm>
            <a:custGeom>
              <a:avLst/>
              <a:gdLst>
                <a:gd name="connsiteX0" fmla="*/ 1064178 w 1062524"/>
                <a:gd name="connsiteY0" fmla="*/ 7969 h 743766"/>
                <a:gd name="connsiteX1" fmla="*/ 91968 w 1062524"/>
                <a:gd name="connsiteY1" fmla="*/ 480792 h 743766"/>
                <a:gd name="connsiteX2" fmla="*/ 22904 w 1062524"/>
                <a:gd name="connsiteY2" fmla="*/ 658234 h 743766"/>
                <a:gd name="connsiteX3" fmla="*/ 25029 w 1062524"/>
                <a:gd name="connsiteY3" fmla="*/ 663546 h 743766"/>
                <a:gd name="connsiteX4" fmla="*/ 209908 w 1062524"/>
                <a:gd name="connsiteY4" fmla="*/ 718798 h 743766"/>
                <a:gd name="connsiteX5" fmla="*/ 1064178 w 1062524"/>
                <a:gd name="connsiteY5" fmla="*/ 302288 h 743766"/>
                <a:gd name="connsiteX6" fmla="*/ 1064178 w 1062524"/>
                <a:gd name="connsiteY6" fmla="*/ 7969 h 743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2524" h="743766">
                  <a:moveTo>
                    <a:pt x="1064178" y="7969"/>
                  </a:moveTo>
                  <a:lnTo>
                    <a:pt x="91968" y="480792"/>
                  </a:lnTo>
                  <a:cubicBezTo>
                    <a:pt x="91968" y="480792"/>
                    <a:pt x="-34472" y="543481"/>
                    <a:pt x="22904" y="658234"/>
                  </a:cubicBezTo>
                  <a:lnTo>
                    <a:pt x="25029" y="663546"/>
                  </a:lnTo>
                  <a:cubicBezTo>
                    <a:pt x="25029" y="663546"/>
                    <a:pt x="82405" y="780424"/>
                    <a:pt x="209908" y="718798"/>
                  </a:cubicBezTo>
                  <a:lnTo>
                    <a:pt x="1064178" y="302288"/>
                  </a:lnTo>
                  <a:lnTo>
                    <a:pt x="1064178" y="7969"/>
                  </a:lnTo>
                  <a:close/>
                </a:path>
              </a:pathLst>
            </a:custGeom>
            <a:solidFill>
              <a:schemeClr val="accent3"/>
            </a:solidFill>
            <a:ln w="9525" cap="flat">
              <a:noFill/>
              <a:prstDash val="solid"/>
              <a:miter/>
            </a:ln>
          </p:spPr>
          <p:txBody>
            <a:bodyPr rtlCol="0" anchor="ctr"/>
            <a:lstStyle/>
            <a:p>
              <a:endParaRPr lang="ru-RU" dirty="0"/>
            </a:p>
          </p:txBody>
        </p:sp>
        <p:sp>
          <p:nvSpPr>
            <p:cNvPr id="46" name="Freeform: Shape 45">
              <a:extLst>
                <a:ext uri="{FF2B5EF4-FFF2-40B4-BE49-F238E27FC236}">
                  <a16:creationId xmlns:a16="http://schemas.microsoft.com/office/drawing/2014/main" id="{3DB7F04C-0D31-4172-9D02-F8C8B2043EB9}"/>
                </a:ext>
              </a:extLst>
            </p:cNvPr>
            <p:cNvSpPr/>
            <p:nvPr/>
          </p:nvSpPr>
          <p:spPr>
            <a:xfrm>
              <a:off x="11105057" y="1128932"/>
              <a:ext cx="1083775" cy="775643"/>
            </a:xfrm>
            <a:custGeom>
              <a:avLst/>
              <a:gdLst>
                <a:gd name="connsiteX0" fmla="*/ 219924 w 1083774"/>
                <a:gd name="connsiteY0" fmla="*/ 719860 h 775642"/>
                <a:gd name="connsiteX1" fmla="*/ 60545 w 1083774"/>
                <a:gd name="connsiteY1" fmla="*/ 674172 h 775642"/>
                <a:gd name="connsiteX2" fmla="*/ 58420 w 1083774"/>
                <a:gd name="connsiteY2" fmla="*/ 668859 h 775642"/>
                <a:gd name="connsiteX3" fmla="*/ 118984 w 1083774"/>
                <a:gd name="connsiteY3" fmla="*/ 515856 h 775642"/>
                <a:gd name="connsiteX4" fmla="*/ 1083756 w 1083774"/>
                <a:gd name="connsiteY4" fmla="*/ 48345 h 775642"/>
                <a:gd name="connsiteX5" fmla="*/ 1083756 w 1083774"/>
                <a:gd name="connsiteY5" fmla="*/ 7969 h 775642"/>
                <a:gd name="connsiteX6" fmla="*/ 103046 w 1083774"/>
                <a:gd name="connsiteY6" fmla="*/ 482917 h 775642"/>
                <a:gd name="connsiteX7" fmla="*/ 14856 w 1083774"/>
                <a:gd name="connsiteY7" fmla="*/ 578544 h 775642"/>
                <a:gd name="connsiteX8" fmla="*/ 24419 w 1083774"/>
                <a:gd name="connsiteY8" fmla="*/ 686922 h 775642"/>
                <a:gd name="connsiteX9" fmla="*/ 26544 w 1083774"/>
                <a:gd name="connsiteY9" fmla="*/ 692234 h 775642"/>
                <a:gd name="connsiteX10" fmla="*/ 157235 w 1083774"/>
                <a:gd name="connsiteY10" fmla="*/ 775111 h 775642"/>
                <a:gd name="connsiteX11" fmla="*/ 236924 w 1083774"/>
                <a:gd name="connsiteY11" fmla="*/ 754923 h 775642"/>
                <a:gd name="connsiteX12" fmla="*/ 1083756 w 1083774"/>
                <a:gd name="connsiteY12" fmla="*/ 344789 h 775642"/>
                <a:gd name="connsiteX13" fmla="*/ 1083756 w 1083774"/>
                <a:gd name="connsiteY13" fmla="*/ 301226 h 775642"/>
                <a:gd name="connsiteX14" fmla="*/ 219924 w 1083774"/>
                <a:gd name="connsiteY14" fmla="*/ 719860 h 77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3774" h="775642">
                  <a:moveTo>
                    <a:pt x="219924" y="719860"/>
                  </a:moveTo>
                  <a:cubicBezTo>
                    <a:pt x="112609" y="771924"/>
                    <a:pt x="65858" y="683734"/>
                    <a:pt x="60545" y="674172"/>
                  </a:cubicBezTo>
                  <a:lnTo>
                    <a:pt x="58420" y="668859"/>
                  </a:lnTo>
                  <a:cubicBezTo>
                    <a:pt x="9544" y="571107"/>
                    <a:pt x="114734" y="519043"/>
                    <a:pt x="118984" y="515856"/>
                  </a:cubicBezTo>
                  <a:lnTo>
                    <a:pt x="1083756" y="48345"/>
                  </a:lnTo>
                  <a:lnTo>
                    <a:pt x="1083756" y="7969"/>
                  </a:lnTo>
                  <a:lnTo>
                    <a:pt x="103046" y="482917"/>
                  </a:lnTo>
                  <a:cubicBezTo>
                    <a:pt x="100921" y="483980"/>
                    <a:pt x="36107" y="516918"/>
                    <a:pt x="14856" y="578544"/>
                  </a:cubicBezTo>
                  <a:cubicBezTo>
                    <a:pt x="3169" y="613608"/>
                    <a:pt x="6356" y="649733"/>
                    <a:pt x="24419" y="686922"/>
                  </a:cubicBezTo>
                  <a:lnTo>
                    <a:pt x="26544" y="692234"/>
                  </a:lnTo>
                  <a:cubicBezTo>
                    <a:pt x="44607" y="726235"/>
                    <a:pt x="88171" y="775111"/>
                    <a:pt x="157235" y="775111"/>
                  </a:cubicBezTo>
                  <a:cubicBezTo>
                    <a:pt x="180610" y="775111"/>
                    <a:pt x="207173" y="768736"/>
                    <a:pt x="236924" y="754923"/>
                  </a:cubicBezTo>
                  <a:lnTo>
                    <a:pt x="1083756" y="344789"/>
                  </a:lnTo>
                  <a:lnTo>
                    <a:pt x="1083756" y="301226"/>
                  </a:lnTo>
                  <a:lnTo>
                    <a:pt x="219924" y="719860"/>
                  </a:lnTo>
                  <a:close/>
                </a:path>
              </a:pathLst>
            </a:custGeom>
            <a:solidFill>
              <a:schemeClr val="bg1"/>
            </a:solidFill>
            <a:ln w="9525" cap="flat">
              <a:noFill/>
              <a:prstDash val="solid"/>
              <a:miter/>
            </a:ln>
          </p:spPr>
          <p:txBody>
            <a:bodyPr rtlCol="0" anchor="ctr"/>
            <a:lstStyle/>
            <a:p>
              <a:endParaRPr lang="ru-RU" dirty="0"/>
            </a:p>
          </p:txBody>
        </p:sp>
        <p:sp>
          <p:nvSpPr>
            <p:cNvPr id="47" name="Freeform: Shape 46">
              <a:extLst>
                <a:ext uri="{FF2B5EF4-FFF2-40B4-BE49-F238E27FC236}">
                  <a16:creationId xmlns:a16="http://schemas.microsoft.com/office/drawing/2014/main" id="{1FB04931-77A8-4259-95CA-DA7DEDB2DEFD}"/>
                </a:ext>
              </a:extLst>
            </p:cNvPr>
            <p:cNvSpPr/>
            <p:nvPr/>
          </p:nvSpPr>
          <p:spPr>
            <a:xfrm>
              <a:off x="9994666" y="301226"/>
              <a:ext cx="2199425" cy="1636287"/>
            </a:xfrm>
            <a:custGeom>
              <a:avLst/>
              <a:gdLst>
                <a:gd name="connsiteX0" fmla="*/ 538733 w 2199425"/>
                <a:gd name="connsiteY0" fmla="*/ 1550754 h 1636287"/>
                <a:gd name="connsiteX1" fmla="*/ 86098 w 2199425"/>
                <a:gd name="connsiteY1" fmla="*/ 1428564 h 1636287"/>
                <a:gd name="connsiteX2" fmla="*/ 80785 w 2199425"/>
                <a:gd name="connsiteY2" fmla="*/ 1416876 h 1636287"/>
                <a:gd name="connsiteX3" fmla="*/ 115848 w 2199425"/>
                <a:gd name="connsiteY3" fmla="*/ 1102369 h 1636287"/>
                <a:gd name="connsiteX4" fmla="*/ 257164 w 2199425"/>
                <a:gd name="connsiteY4" fmla="*/ 988679 h 1636287"/>
                <a:gd name="connsiteX5" fmla="*/ 2193084 w 2199425"/>
                <a:gd name="connsiteY5" fmla="*/ 49407 h 1636287"/>
                <a:gd name="connsiteX6" fmla="*/ 2193084 w 2199425"/>
                <a:gd name="connsiteY6" fmla="*/ 7969 h 1636287"/>
                <a:gd name="connsiteX7" fmla="*/ 241226 w 2199425"/>
                <a:gd name="connsiteY7" fmla="*/ 954678 h 1636287"/>
                <a:gd name="connsiteX8" fmla="*/ 23409 w 2199425"/>
                <a:gd name="connsiteY8" fmla="*/ 1187371 h 1636287"/>
                <a:gd name="connsiteX9" fmla="*/ 47847 w 2199425"/>
                <a:gd name="connsiteY9" fmla="*/ 1433876 h 1636287"/>
                <a:gd name="connsiteX10" fmla="*/ 53160 w 2199425"/>
                <a:gd name="connsiteY10" fmla="*/ 1445564 h 1636287"/>
                <a:gd name="connsiteX11" fmla="*/ 358104 w 2199425"/>
                <a:gd name="connsiteY11" fmla="*/ 1635756 h 1636287"/>
                <a:gd name="connsiteX12" fmla="*/ 555734 w 2199425"/>
                <a:gd name="connsiteY12" fmla="*/ 1585817 h 1636287"/>
                <a:gd name="connsiteX13" fmla="*/ 2193084 w 2199425"/>
                <a:gd name="connsiteY13" fmla="*/ 789987 h 1636287"/>
                <a:gd name="connsiteX14" fmla="*/ 2193084 w 2199425"/>
                <a:gd name="connsiteY14" fmla="*/ 748548 h 1636287"/>
                <a:gd name="connsiteX15" fmla="*/ 538733 w 2199425"/>
                <a:gd name="connsiteY15" fmla="*/ 1550754 h 1636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425" h="1636287">
                  <a:moveTo>
                    <a:pt x="538733" y="1550754"/>
                  </a:moveTo>
                  <a:cubicBezTo>
                    <a:pt x="228476" y="1701633"/>
                    <a:pt x="90348" y="1439189"/>
                    <a:pt x="86098" y="1428564"/>
                  </a:cubicBezTo>
                  <a:lnTo>
                    <a:pt x="80785" y="1416876"/>
                  </a:lnTo>
                  <a:cubicBezTo>
                    <a:pt x="24471" y="1303186"/>
                    <a:pt x="35097" y="1196934"/>
                    <a:pt x="115848" y="1102369"/>
                  </a:cubicBezTo>
                  <a:cubicBezTo>
                    <a:pt x="176412" y="1030117"/>
                    <a:pt x="256102" y="989741"/>
                    <a:pt x="257164" y="988679"/>
                  </a:cubicBezTo>
                  <a:lnTo>
                    <a:pt x="2193084" y="49407"/>
                  </a:lnTo>
                  <a:lnTo>
                    <a:pt x="2193084" y="7969"/>
                  </a:lnTo>
                  <a:lnTo>
                    <a:pt x="241226" y="954678"/>
                  </a:lnTo>
                  <a:cubicBezTo>
                    <a:pt x="234851" y="958928"/>
                    <a:pt x="74410" y="1037555"/>
                    <a:pt x="23409" y="1187371"/>
                  </a:cubicBezTo>
                  <a:cubicBezTo>
                    <a:pt x="-3154" y="1265998"/>
                    <a:pt x="4283" y="1348875"/>
                    <a:pt x="47847" y="1433876"/>
                  </a:cubicBezTo>
                  <a:lnTo>
                    <a:pt x="53160" y="1445564"/>
                  </a:lnTo>
                  <a:cubicBezTo>
                    <a:pt x="53160" y="1447689"/>
                    <a:pt x="150912" y="1635756"/>
                    <a:pt x="358104" y="1635756"/>
                  </a:cubicBezTo>
                  <a:cubicBezTo>
                    <a:pt x="415480" y="1635756"/>
                    <a:pt x="481357" y="1621943"/>
                    <a:pt x="555734" y="1585817"/>
                  </a:cubicBezTo>
                  <a:lnTo>
                    <a:pt x="2193084" y="789987"/>
                  </a:lnTo>
                  <a:lnTo>
                    <a:pt x="2193084" y="748548"/>
                  </a:lnTo>
                  <a:lnTo>
                    <a:pt x="538733" y="1550754"/>
                  </a:lnTo>
                  <a:close/>
                </a:path>
              </a:pathLst>
            </a:custGeom>
            <a:solidFill>
              <a:schemeClr val="bg1"/>
            </a:solidFill>
            <a:ln w="952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1414157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r>
              <a:rPr lang="ru-RU"/>
              <a:t>MM.DD.20XX</a:t>
            </a:r>
            <a:endParaRPr lang="ru-RU"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r>
              <a:rPr lang="en-US"/>
              <a:t>ADD A FOOTER</a:t>
            </a:r>
            <a:endParaRPr lang="ru-RU"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D495E168-DA5E-4888-8D8A-92B118324C14}" type="slidenum">
              <a:rPr lang="ru-RU" smtClean="0"/>
              <a:pPr/>
              <a:t>‹#›</a:t>
            </a:fld>
            <a:endParaRPr lang="ru-RU" dirty="0"/>
          </a:p>
        </p:txBody>
      </p:sp>
    </p:spTree>
    <p:extLst>
      <p:ext uri="{BB962C8B-B14F-4D97-AF65-F5344CB8AC3E}">
        <p14:creationId xmlns:p14="http://schemas.microsoft.com/office/powerpoint/2010/main" val="4197394857"/>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67" r:id="rId13"/>
    <p:sldLayoutId id="2147483668" r:id="rId14"/>
    <p:sldLayoutId id="2147483669" r:id="rId15"/>
    <p:sldLayoutId id="2147483670" r:id="rId16"/>
    <p:sldLayoutId id="2147483671" r:id="rId17"/>
    <p:sldLayoutId id="2147483673" r:id="rId18"/>
    <p:sldLayoutId id="2147483674" r:id="rId19"/>
    <p:sldLayoutId id="2147483664" r:id="rId20"/>
    <p:sldLayoutId id="2147483672" r:id="rId21"/>
  </p:sldLayoutIdLst>
  <p:hf hd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574" userDrawn="1">
          <p15:clr>
            <a:srgbClr val="F26B43"/>
          </p15:clr>
        </p15:guide>
        <p15:guide id="3" pos="7106" userDrawn="1">
          <p15:clr>
            <a:srgbClr val="F26B43"/>
          </p15:clr>
        </p15:guide>
        <p15:guide id="4" orient="horz" pos="3748" userDrawn="1">
          <p15:clr>
            <a:srgbClr val="F26B43"/>
          </p15:clr>
        </p15:guide>
        <p15:guide id="5" pos="4407" userDrawn="1">
          <p15:clr>
            <a:srgbClr val="F26B43"/>
          </p15:clr>
        </p15:guide>
        <p15:guide id="6" pos="3273" userDrawn="1">
          <p15:clr>
            <a:srgbClr val="F26B43"/>
          </p15:clr>
        </p15:guide>
        <p15:guide id="7" pos="384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jpeg"/><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6AFB899-9799-48BD-8573-6DE8EE8ABB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799" y="3812199"/>
            <a:ext cx="3385576" cy="2763455"/>
          </a:xfrm>
          <a:prstGeom prst="rect">
            <a:avLst/>
          </a:prstGeom>
        </p:spPr>
      </p:pic>
      <p:pic>
        <p:nvPicPr>
          <p:cNvPr id="1028" name="Picture 4" descr="Good Behaviour Cartoons and Comics - funny pictures from CartoonStock">
            <a:extLst>
              <a:ext uri="{FF2B5EF4-FFF2-40B4-BE49-F238E27FC236}">
                <a16:creationId xmlns:a16="http://schemas.microsoft.com/office/drawing/2014/main" id="{9CBE6E9C-CBFD-4829-906E-982B265766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6475" y="1226231"/>
            <a:ext cx="6982642" cy="373862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A40A910D-9D6A-446E-99A7-FFD9758D5920}"/>
              </a:ext>
            </a:extLst>
          </p:cNvPr>
          <p:cNvSpPr txBox="1"/>
          <p:nvPr/>
        </p:nvSpPr>
        <p:spPr>
          <a:xfrm>
            <a:off x="514905" y="294775"/>
            <a:ext cx="5051394" cy="2800767"/>
          </a:xfrm>
          <a:prstGeom prst="rect">
            <a:avLst/>
          </a:prstGeom>
          <a:noFill/>
        </p:spPr>
        <p:txBody>
          <a:bodyPr wrap="square" rtlCol="0">
            <a:spAutoFit/>
          </a:bodyPr>
          <a:lstStyle/>
          <a:p>
            <a:r>
              <a:rPr lang="en-GB" sz="8800" b="1" dirty="0">
                <a:solidFill>
                  <a:srgbClr val="0070C0"/>
                </a:solidFill>
              </a:rPr>
              <a:t>Parent Workshop</a:t>
            </a:r>
          </a:p>
        </p:txBody>
      </p:sp>
    </p:spTree>
    <p:extLst>
      <p:ext uri="{BB962C8B-B14F-4D97-AF65-F5344CB8AC3E}">
        <p14:creationId xmlns:p14="http://schemas.microsoft.com/office/powerpoint/2010/main" val="1650012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2</a:t>
            </a:fld>
            <a:endParaRPr lang="ru-RU" dirty="0"/>
          </a:p>
        </p:txBody>
      </p:sp>
      <p:pic>
        <p:nvPicPr>
          <p:cNvPr id="3074" name="Picture 2" descr="10 Great Quotes on Promoting Positive Behavior - Brookes Blog">
            <a:extLst>
              <a:ext uri="{FF2B5EF4-FFF2-40B4-BE49-F238E27FC236}">
                <a16:creationId xmlns:a16="http://schemas.microsoft.com/office/drawing/2014/main" id="{25E0D265-B210-41D4-A1A7-CB8AFFB003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539" y="384468"/>
            <a:ext cx="2795726" cy="27957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30 Inspiring Parenting Quotes that Teach TRU Parenting Principles - TRU ...">
            <a:extLst>
              <a:ext uri="{FF2B5EF4-FFF2-40B4-BE49-F238E27FC236}">
                <a16:creationId xmlns:a16="http://schemas.microsoft.com/office/drawing/2014/main" id="{E16C6DA4-9912-4F1F-9AE1-CFC8C28CD9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1995" y="3485780"/>
            <a:ext cx="3031724" cy="303172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18 Quotes to Help You on the Path to Purposeful Parenting • Youth ...">
            <a:extLst>
              <a:ext uri="{FF2B5EF4-FFF2-40B4-BE49-F238E27FC236}">
                <a16:creationId xmlns:a16="http://schemas.microsoft.com/office/drawing/2014/main" id="{815042D6-3F01-44B1-B48A-E43143CC9A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9069" y="340496"/>
            <a:ext cx="2560320" cy="32004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No bad kids | Teaching quotes, Teacher quotes, Student behavior">
            <a:extLst>
              <a:ext uri="{FF2B5EF4-FFF2-40B4-BE49-F238E27FC236}">
                <a16:creationId xmlns:a16="http://schemas.microsoft.com/office/drawing/2014/main" id="{4C4E8E04-1D0B-4D72-B91E-D0E9B43AFD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4174" y="3969705"/>
            <a:ext cx="2547799" cy="254779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D52982C-2CAC-4CDD-B401-2E79653ECE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spTree>
    <p:extLst>
      <p:ext uri="{BB962C8B-B14F-4D97-AF65-F5344CB8AC3E}">
        <p14:creationId xmlns:p14="http://schemas.microsoft.com/office/powerpoint/2010/main" val="9223189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3</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531930" y="384468"/>
            <a:ext cx="8829583" cy="923330"/>
          </a:xfrm>
          <a:prstGeom prst="rect">
            <a:avLst/>
          </a:prstGeom>
          <a:noFill/>
        </p:spPr>
        <p:txBody>
          <a:bodyPr wrap="square" rtlCol="0">
            <a:spAutoFit/>
          </a:bodyPr>
          <a:lstStyle/>
          <a:p>
            <a:pPr algn="ctr"/>
            <a:r>
              <a:rPr lang="en-GB" sz="5400" b="1" dirty="0">
                <a:solidFill>
                  <a:srgbClr val="0070C0"/>
                </a:solidFill>
              </a:rPr>
              <a:t>Good Behaviour?</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pic>
        <p:nvPicPr>
          <p:cNvPr id="7170" name="Picture 2" descr="Good Behaviours | okulkapigiydirme.net">
            <a:extLst>
              <a:ext uri="{FF2B5EF4-FFF2-40B4-BE49-F238E27FC236}">
                <a16:creationId xmlns:a16="http://schemas.microsoft.com/office/drawing/2014/main" id="{0DBF7DBF-601F-4A9C-8C49-35917FB62B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0910" y="1983789"/>
            <a:ext cx="6579094" cy="3289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44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4</a:t>
            </a:fld>
            <a:endParaRPr lang="ru-RU" dirty="0"/>
          </a:p>
        </p:txBody>
      </p:sp>
      <p:sp>
        <p:nvSpPr>
          <p:cNvPr id="8" name="TextBox 7">
            <a:extLst>
              <a:ext uri="{FF2B5EF4-FFF2-40B4-BE49-F238E27FC236}">
                <a16:creationId xmlns:a16="http://schemas.microsoft.com/office/drawing/2014/main" id="{21CB1AB2-76B3-4488-AA19-38A310C5A439}"/>
              </a:ext>
            </a:extLst>
          </p:cNvPr>
          <p:cNvSpPr txBox="1"/>
          <p:nvPr/>
        </p:nvSpPr>
        <p:spPr>
          <a:xfrm>
            <a:off x="2675878" y="362731"/>
            <a:ext cx="8829583" cy="923330"/>
          </a:xfrm>
          <a:prstGeom prst="rect">
            <a:avLst/>
          </a:prstGeom>
          <a:noFill/>
        </p:spPr>
        <p:txBody>
          <a:bodyPr wrap="square" rtlCol="0">
            <a:spAutoFit/>
          </a:bodyPr>
          <a:lstStyle/>
          <a:p>
            <a:r>
              <a:rPr lang="en-GB" sz="5400" b="1" dirty="0">
                <a:solidFill>
                  <a:srgbClr val="0070C0"/>
                </a:solidFill>
              </a:rPr>
              <a:t>Behaviour influences…</a:t>
            </a:r>
          </a:p>
        </p:txBody>
      </p:sp>
      <p:pic>
        <p:nvPicPr>
          <p:cNvPr id="9218" name="Picture 2" descr="Big Family Hd Cartoon , Free Transparent Clipart - ClipartKey">
            <a:extLst>
              <a:ext uri="{FF2B5EF4-FFF2-40B4-BE49-F238E27FC236}">
                <a16:creationId xmlns:a16="http://schemas.microsoft.com/office/drawing/2014/main" id="{9242AECE-F30E-4277-9CD4-AAC185DCA0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1444" y="2291724"/>
            <a:ext cx="2293171" cy="210463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artoon friends clipart - Clipground">
            <a:extLst>
              <a:ext uri="{FF2B5EF4-FFF2-40B4-BE49-F238E27FC236}">
                <a16:creationId xmlns:a16="http://schemas.microsoft.com/office/drawing/2014/main" id="{1FCFCF36-A556-40CA-88DA-787B0FC095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2613" y="2359105"/>
            <a:ext cx="2087943" cy="179073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95+ Social Networking Sites You Need To Know About In 2021 in 2021 ...">
            <a:extLst>
              <a:ext uri="{FF2B5EF4-FFF2-40B4-BE49-F238E27FC236}">
                <a16:creationId xmlns:a16="http://schemas.microsoft.com/office/drawing/2014/main" id="{B33AB0EB-2712-474B-9E3E-BEAFC69B08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7431" y="1711035"/>
            <a:ext cx="2682366" cy="17907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294523C-0D95-4239-8464-FC667A9EA133}"/>
              </a:ext>
            </a:extLst>
          </p:cNvPr>
          <p:cNvSpPr txBox="1"/>
          <p:nvPr/>
        </p:nvSpPr>
        <p:spPr>
          <a:xfrm>
            <a:off x="1074198" y="4705165"/>
            <a:ext cx="2521258" cy="369332"/>
          </a:xfrm>
          <a:prstGeom prst="rect">
            <a:avLst/>
          </a:prstGeom>
          <a:noFill/>
        </p:spPr>
        <p:txBody>
          <a:bodyPr wrap="square" rtlCol="0">
            <a:spAutoFit/>
          </a:bodyPr>
          <a:lstStyle/>
          <a:p>
            <a:pPr algn="ctr"/>
            <a:r>
              <a:rPr lang="en-GB" dirty="0"/>
              <a:t>Family</a:t>
            </a:r>
          </a:p>
        </p:txBody>
      </p:sp>
      <p:sp>
        <p:nvSpPr>
          <p:cNvPr id="11" name="TextBox 10">
            <a:extLst>
              <a:ext uri="{FF2B5EF4-FFF2-40B4-BE49-F238E27FC236}">
                <a16:creationId xmlns:a16="http://schemas.microsoft.com/office/drawing/2014/main" id="{8142173A-5662-4E1F-BD34-77C40BBC8861}"/>
              </a:ext>
            </a:extLst>
          </p:cNvPr>
          <p:cNvSpPr txBox="1"/>
          <p:nvPr/>
        </p:nvSpPr>
        <p:spPr>
          <a:xfrm>
            <a:off x="8596546" y="4580878"/>
            <a:ext cx="2521258" cy="369332"/>
          </a:xfrm>
          <a:prstGeom prst="rect">
            <a:avLst/>
          </a:prstGeom>
          <a:noFill/>
        </p:spPr>
        <p:txBody>
          <a:bodyPr wrap="square" rtlCol="0">
            <a:spAutoFit/>
          </a:bodyPr>
          <a:lstStyle/>
          <a:p>
            <a:pPr algn="ctr"/>
            <a:r>
              <a:rPr lang="en-GB" dirty="0"/>
              <a:t>Friends/Social Networks</a:t>
            </a:r>
          </a:p>
        </p:txBody>
      </p:sp>
      <p:pic>
        <p:nvPicPr>
          <p:cNvPr id="9224" name="Picture 8" descr="Image result for Television">
            <a:extLst>
              <a:ext uri="{FF2B5EF4-FFF2-40B4-BE49-F238E27FC236}">
                <a16:creationId xmlns:a16="http://schemas.microsoft.com/office/drawing/2014/main" id="{79E6F62B-7652-4B6C-9F42-8C61016757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52027" y="3564847"/>
            <a:ext cx="2293171" cy="152661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B781D69-34D1-4366-BF0C-87A90F942D88}"/>
              </a:ext>
            </a:extLst>
          </p:cNvPr>
          <p:cNvSpPr txBox="1"/>
          <p:nvPr/>
        </p:nvSpPr>
        <p:spPr>
          <a:xfrm>
            <a:off x="4937984" y="5439846"/>
            <a:ext cx="2521258" cy="369332"/>
          </a:xfrm>
          <a:prstGeom prst="rect">
            <a:avLst/>
          </a:prstGeom>
          <a:noFill/>
        </p:spPr>
        <p:txBody>
          <a:bodyPr wrap="square" rtlCol="0">
            <a:spAutoFit/>
          </a:bodyPr>
          <a:lstStyle/>
          <a:p>
            <a:pPr algn="ctr"/>
            <a:r>
              <a:rPr lang="en-GB" dirty="0"/>
              <a:t>Social Media/Television</a:t>
            </a:r>
          </a:p>
        </p:txBody>
      </p:sp>
    </p:spTree>
    <p:extLst>
      <p:ext uri="{BB962C8B-B14F-4D97-AF65-F5344CB8AC3E}">
        <p14:creationId xmlns:p14="http://schemas.microsoft.com/office/powerpoint/2010/main" val="3891622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5</a:t>
            </a:fld>
            <a:endParaRPr lang="ru-RU" dirty="0"/>
          </a:p>
        </p:txBody>
      </p:sp>
      <p:sp>
        <p:nvSpPr>
          <p:cNvPr id="8" name="TextBox 7">
            <a:extLst>
              <a:ext uri="{FF2B5EF4-FFF2-40B4-BE49-F238E27FC236}">
                <a16:creationId xmlns:a16="http://schemas.microsoft.com/office/drawing/2014/main" id="{21CB1AB2-76B3-4488-AA19-38A310C5A439}"/>
              </a:ext>
            </a:extLst>
          </p:cNvPr>
          <p:cNvSpPr txBox="1"/>
          <p:nvPr/>
        </p:nvSpPr>
        <p:spPr>
          <a:xfrm>
            <a:off x="2018930" y="291709"/>
            <a:ext cx="8829583" cy="923330"/>
          </a:xfrm>
          <a:prstGeom prst="rect">
            <a:avLst/>
          </a:prstGeom>
          <a:noFill/>
        </p:spPr>
        <p:txBody>
          <a:bodyPr wrap="square" rtlCol="0">
            <a:spAutoFit/>
          </a:bodyPr>
          <a:lstStyle/>
          <a:p>
            <a:r>
              <a:rPr lang="en-GB" sz="5400" b="1" dirty="0">
                <a:solidFill>
                  <a:srgbClr val="0070C0"/>
                </a:solidFill>
              </a:rPr>
              <a:t>Behaviour is communication</a:t>
            </a:r>
          </a:p>
        </p:txBody>
      </p:sp>
      <p:pic>
        <p:nvPicPr>
          <p:cNvPr id="4098" name="Picture 2" descr="Online Cognitive Behavioural Therapy (CBT) | From Caroline Bronte">
            <a:extLst>
              <a:ext uri="{FF2B5EF4-FFF2-40B4-BE49-F238E27FC236}">
                <a16:creationId xmlns:a16="http://schemas.microsoft.com/office/drawing/2014/main" id="{96C2C21D-8211-43D7-A2EC-3E44571716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2350" y="1287316"/>
            <a:ext cx="5671576" cy="5671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596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6</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531930" y="85540"/>
            <a:ext cx="8829583" cy="1754326"/>
          </a:xfrm>
          <a:prstGeom prst="rect">
            <a:avLst/>
          </a:prstGeom>
          <a:noFill/>
        </p:spPr>
        <p:txBody>
          <a:bodyPr wrap="square" rtlCol="0">
            <a:spAutoFit/>
          </a:bodyPr>
          <a:lstStyle/>
          <a:p>
            <a:pPr algn="ctr"/>
            <a:r>
              <a:rPr lang="en-GB" sz="5400" b="1" dirty="0">
                <a:solidFill>
                  <a:srgbClr val="0070C0"/>
                </a:solidFill>
              </a:rPr>
              <a:t>It begins with positive relationships…</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pic>
        <p:nvPicPr>
          <p:cNvPr id="16386" name="Picture 2" descr="I am not your friend I am your Parent... | Mom quotes, Inspirational ...">
            <a:extLst>
              <a:ext uri="{FF2B5EF4-FFF2-40B4-BE49-F238E27FC236}">
                <a16:creationId xmlns:a16="http://schemas.microsoft.com/office/drawing/2014/main" id="{8E5EEC35-E0F9-4BB9-AF53-F431C00ED2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8532" y="1998721"/>
            <a:ext cx="2476377" cy="4773739"/>
          </a:xfrm>
          <a:prstGeom prst="rect">
            <a:avLst/>
          </a:prstGeom>
          <a:noFill/>
          <a:extLst>
            <a:ext uri="{909E8E84-426E-40DD-AFC4-6F175D3DCCD1}">
              <a14:hiddenFill xmlns:a14="http://schemas.microsoft.com/office/drawing/2010/main">
                <a:solidFill>
                  <a:srgbClr val="FFFFFF"/>
                </a:solidFill>
              </a14:hiddenFill>
            </a:ext>
          </a:extLst>
        </p:spPr>
      </p:pic>
      <p:sp>
        <p:nvSpPr>
          <p:cNvPr id="11" name="Star: 7 Points 10">
            <a:extLst>
              <a:ext uri="{FF2B5EF4-FFF2-40B4-BE49-F238E27FC236}">
                <a16:creationId xmlns:a16="http://schemas.microsoft.com/office/drawing/2014/main" id="{BF995957-1733-4865-8625-490F35035D7E}"/>
              </a:ext>
            </a:extLst>
          </p:cNvPr>
          <p:cNvSpPr/>
          <p:nvPr/>
        </p:nvSpPr>
        <p:spPr>
          <a:xfrm>
            <a:off x="1683806" y="2670630"/>
            <a:ext cx="1575440" cy="1067107"/>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Time</a:t>
            </a:r>
          </a:p>
        </p:txBody>
      </p:sp>
      <p:sp>
        <p:nvSpPr>
          <p:cNvPr id="12" name="Star: 7 Points 11">
            <a:extLst>
              <a:ext uri="{FF2B5EF4-FFF2-40B4-BE49-F238E27FC236}">
                <a16:creationId xmlns:a16="http://schemas.microsoft.com/office/drawing/2014/main" id="{F61D68E2-3A4B-42D4-B7C1-181AE71DA772}"/>
              </a:ext>
            </a:extLst>
          </p:cNvPr>
          <p:cNvSpPr/>
          <p:nvPr/>
        </p:nvSpPr>
        <p:spPr>
          <a:xfrm>
            <a:off x="1683806" y="4385590"/>
            <a:ext cx="1575440" cy="1067107"/>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Effort</a:t>
            </a:r>
          </a:p>
        </p:txBody>
      </p:sp>
      <p:sp>
        <p:nvSpPr>
          <p:cNvPr id="13" name="Star: 7 Points 12">
            <a:extLst>
              <a:ext uri="{FF2B5EF4-FFF2-40B4-BE49-F238E27FC236}">
                <a16:creationId xmlns:a16="http://schemas.microsoft.com/office/drawing/2014/main" id="{C4D5BC73-229F-46D5-9E6B-EB658188249F}"/>
              </a:ext>
            </a:extLst>
          </p:cNvPr>
          <p:cNvSpPr/>
          <p:nvPr/>
        </p:nvSpPr>
        <p:spPr>
          <a:xfrm>
            <a:off x="8370170" y="2791031"/>
            <a:ext cx="1803639" cy="1177287"/>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Planning</a:t>
            </a:r>
          </a:p>
        </p:txBody>
      </p:sp>
      <p:sp>
        <p:nvSpPr>
          <p:cNvPr id="14" name="Star: 7 Points 13">
            <a:extLst>
              <a:ext uri="{FF2B5EF4-FFF2-40B4-BE49-F238E27FC236}">
                <a16:creationId xmlns:a16="http://schemas.microsoft.com/office/drawing/2014/main" id="{613E36D6-D7D3-43DF-AB89-FB9FF52E23C3}"/>
              </a:ext>
            </a:extLst>
          </p:cNvPr>
          <p:cNvSpPr/>
          <p:nvPr/>
        </p:nvSpPr>
        <p:spPr>
          <a:xfrm>
            <a:off x="8142641" y="4562020"/>
            <a:ext cx="2365553" cy="1247263"/>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Consistency</a:t>
            </a:r>
          </a:p>
        </p:txBody>
      </p:sp>
    </p:spTree>
    <p:extLst>
      <p:ext uri="{BB962C8B-B14F-4D97-AF65-F5344CB8AC3E}">
        <p14:creationId xmlns:p14="http://schemas.microsoft.com/office/powerpoint/2010/main" val="280537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7</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859132" y="256199"/>
            <a:ext cx="8829583" cy="1754326"/>
          </a:xfrm>
          <a:prstGeom prst="rect">
            <a:avLst/>
          </a:prstGeom>
          <a:noFill/>
        </p:spPr>
        <p:txBody>
          <a:bodyPr wrap="square" rtlCol="0">
            <a:spAutoFit/>
          </a:bodyPr>
          <a:lstStyle/>
          <a:p>
            <a:pPr algn="ctr"/>
            <a:r>
              <a:rPr lang="en-GB" sz="5400" b="1" dirty="0">
                <a:solidFill>
                  <a:srgbClr val="0070C0"/>
                </a:solidFill>
              </a:rPr>
              <a:t>Evidence around Promoting Positive Behaviour</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sp>
        <p:nvSpPr>
          <p:cNvPr id="7" name="TextBox 6">
            <a:extLst>
              <a:ext uri="{FF2B5EF4-FFF2-40B4-BE49-F238E27FC236}">
                <a16:creationId xmlns:a16="http://schemas.microsoft.com/office/drawing/2014/main" id="{576B5562-84D6-4F2A-9B45-0E9C9146C006}"/>
              </a:ext>
            </a:extLst>
          </p:cNvPr>
          <p:cNvSpPr txBox="1"/>
          <p:nvPr/>
        </p:nvSpPr>
        <p:spPr>
          <a:xfrm>
            <a:off x="317007" y="2135203"/>
            <a:ext cx="2068497" cy="2308324"/>
          </a:xfrm>
          <a:prstGeom prst="rect">
            <a:avLst/>
          </a:prstGeom>
          <a:solidFill>
            <a:srgbClr val="00B0F0"/>
          </a:solidFill>
        </p:spPr>
        <p:txBody>
          <a:bodyPr wrap="square" rtlCol="0">
            <a:spAutoFit/>
          </a:bodyPr>
          <a:lstStyle/>
          <a:p>
            <a:r>
              <a:rPr lang="en-GB" dirty="0">
                <a:solidFill>
                  <a:schemeClr val="bg1"/>
                </a:solidFill>
              </a:rPr>
              <a:t>1</a:t>
            </a:r>
          </a:p>
          <a:p>
            <a:r>
              <a:rPr lang="en-GB" dirty="0">
                <a:solidFill>
                  <a:schemeClr val="bg1"/>
                </a:solidFill>
              </a:rPr>
              <a:t>Know and understand your child and their influences </a:t>
            </a:r>
          </a:p>
          <a:p>
            <a:endParaRPr lang="en-GB" dirty="0">
              <a:solidFill>
                <a:schemeClr val="bg1"/>
              </a:solidFill>
            </a:endParaRPr>
          </a:p>
          <a:p>
            <a:endParaRPr lang="en-GB" dirty="0">
              <a:solidFill>
                <a:schemeClr val="bg1"/>
              </a:solidFill>
            </a:endParaRPr>
          </a:p>
          <a:p>
            <a:endParaRPr lang="en-GB" dirty="0">
              <a:solidFill>
                <a:schemeClr val="bg1"/>
              </a:solidFill>
            </a:endParaRPr>
          </a:p>
        </p:txBody>
      </p:sp>
      <p:sp>
        <p:nvSpPr>
          <p:cNvPr id="14" name="TextBox 13">
            <a:extLst>
              <a:ext uri="{FF2B5EF4-FFF2-40B4-BE49-F238E27FC236}">
                <a16:creationId xmlns:a16="http://schemas.microsoft.com/office/drawing/2014/main" id="{BB82BF7B-AF6B-4DE3-B048-E72E9075ABA7}"/>
              </a:ext>
            </a:extLst>
          </p:cNvPr>
          <p:cNvSpPr txBox="1"/>
          <p:nvPr/>
        </p:nvSpPr>
        <p:spPr>
          <a:xfrm>
            <a:off x="2607522" y="4200372"/>
            <a:ext cx="2068497" cy="2308324"/>
          </a:xfrm>
          <a:prstGeom prst="rect">
            <a:avLst/>
          </a:prstGeom>
          <a:solidFill>
            <a:srgbClr val="FFC000"/>
          </a:solidFill>
        </p:spPr>
        <p:txBody>
          <a:bodyPr wrap="square" rtlCol="0">
            <a:spAutoFit/>
          </a:bodyPr>
          <a:lstStyle/>
          <a:p>
            <a:r>
              <a:rPr lang="en-GB" dirty="0">
                <a:solidFill>
                  <a:schemeClr val="bg1"/>
                </a:solidFill>
              </a:rPr>
              <a:t>2</a:t>
            </a:r>
          </a:p>
          <a:p>
            <a:r>
              <a:rPr lang="en-GB" dirty="0">
                <a:solidFill>
                  <a:schemeClr val="bg1"/>
                </a:solidFill>
              </a:rPr>
              <a:t>Teach your child expected behaviours alongside managing misbehaviour</a:t>
            </a:r>
          </a:p>
          <a:p>
            <a:endParaRPr lang="en-GB" dirty="0">
              <a:solidFill>
                <a:schemeClr val="bg1"/>
              </a:solidFill>
            </a:endParaRPr>
          </a:p>
          <a:p>
            <a:endParaRPr lang="en-GB" dirty="0">
              <a:solidFill>
                <a:schemeClr val="bg1"/>
              </a:solidFill>
            </a:endParaRPr>
          </a:p>
        </p:txBody>
      </p:sp>
      <p:sp>
        <p:nvSpPr>
          <p:cNvPr id="15" name="TextBox 14">
            <a:extLst>
              <a:ext uri="{FF2B5EF4-FFF2-40B4-BE49-F238E27FC236}">
                <a16:creationId xmlns:a16="http://schemas.microsoft.com/office/drawing/2014/main" id="{F5EC1BB8-08F5-463E-9F97-2F71086EA283}"/>
              </a:ext>
            </a:extLst>
          </p:cNvPr>
          <p:cNvSpPr txBox="1"/>
          <p:nvPr/>
        </p:nvSpPr>
        <p:spPr>
          <a:xfrm>
            <a:off x="4898037" y="2135203"/>
            <a:ext cx="2068497" cy="2308324"/>
          </a:xfrm>
          <a:prstGeom prst="rect">
            <a:avLst/>
          </a:prstGeom>
          <a:solidFill>
            <a:srgbClr val="92D050"/>
          </a:solidFill>
        </p:spPr>
        <p:txBody>
          <a:bodyPr wrap="square" rtlCol="0">
            <a:spAutoFit/>
          </a:bodyPr>
          <a:lstStyle/>
          <a:p>
            <a:r>
              <a:rPr lang="en-GB" dirty="0">
                <a:solidFill>
                  <a:schemeClr val="bg1"/>
                </a:solidFill>
              </a:rPr>
              <a:t>3</a:t>
            </a:r>
          </a:p>
          <a:p>
            <a:r>
              <a:rPr lang="en-GB" dirty="0">
                <a:solidFill>
                  <a:schemeClr val="bg1"/>
                </a:solidFill>
              </a:rPr>
              <a:t>Use Strategies to promote good behaviour with sanctions that do not impact on self-esteem / self-perception </a:t>
            </a:r>
          </a:p>
        </p:txBody>
      </p:sp>
      <p:sp>
        <p:nvSpPr>
          <p:cNvPr id="16" name="TextBox 15">
            <a:extLst>
              <a:ext uri="{FF2B5EF4-FFF2-40B4-BE49-F238E27FC236}">
                <a16:creationId xmlns:a16="http://schemas.microsoft.com/office/drawing/2014/main" id="{5211FDF3-4B84-4BC9-B50F-1499231CC38B}"/>
              </a:ext>
            </a:extLst>
          </p:cNvPr>
          <p:cNvSpPr txBox="1"/>
          <p:nvPr/>
        </p:nvSpPr>
        <p:spPr>
          <a:xfrm>
            <a:off x="7276251" y="4165208"/>
            <a:ext cx="2068497" cy="2308324"/>
          </a:xfrm>
          <a:prstGeom prst="rect">
            <a:avLst/>
          </a:prstGeom>
          <a:solidFill>
            <a:srgbClr val="7030A0"/>
          </a:solidFill>
        </p:spPr>
        <p:txBody>
          <a:bodyPr wrap="square" rtlCol="0">
            <a:spAutoFit/>
          </a:bodyPr>
          <a:lstStyle/>
          <a:p>
            <a:r>
              <a:rPr lang="en-GB" dirty="0">
                <a:solidFill>
                  <a:schemeClr val="bg1"/>
                </a:solidFill>
              </a:rPr>
              <a:t>4</a:t>
            </a:r>
          </a:p>
          <a:p>
            <a:r>
              <a:rPr lang="en-GB" dirty="0">
                <a:solidFill>
                  <a:schemeClr val="bg1"/>
                </a:solidFill>
              </a:rPr>
              <a:t>Simple approaches and regular routines </a:t>
            </a: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sp>
        <p:nvSpPr>
          <p:cNvPr id="17" name="TextBox 16">
            <a:extLst>
              <a:ext uri="{FF2B5EF4-FFF2-40B4-BE49-F238E27FC236}">
                <a16:creationId xmlns:a16="http://schemas.microsoft.com/office/drawing/2014/main" id="{1972EF5E-AF40-4F64-9BD0-122E6136A6C8}"/>
              </a:ext>
            </a:extLst>
          </p:cNvPr>
          <p:cNvSpPr txBox="1"/>
          <p:nvPr/>
        </p:nvSpPr>
        <p:spPr>
          <a:xfrm>
            <a:off x="9654466" y="2274838"/>
            <a:ext cx="2068497" cy="2308324"/>
          </a:xfrm>
          <a:prstGeom prst="rect">
            <a:avLst/>
          </a:prstGeom>
          <a:solidFill>
            <a:srgbClr val="FF0000"/>
          </a:solidFill>
        </p:spPr>
        <p:txBody>
          <a:bodyPr wrap="square" rtlCol="0">
            <a:spAutoFit/>
          </a:bodyPr>
          <a:lstStyle/>
          <a:p>
            <a:r>
              <a:rPr lang="en-GB" dirty="0">
                <a:solidFill>
                  <a:schemeClr val="bg1"/>
                </a:solidFill>
              </a:rPr>
              <a:t>5</a:t>
            </a:r>
          </a:p>
          <a:p>
            <a:r>
              <a:rPr lang="en-GB" dirty="0">
                <a:solidFill>
                  <a:schemeClr val="bg1"/>
                </a:solidFill>
              </a:rPr>
              <a:t>Use targeted / bespoke approaches to meet individual needs </a:t>
            </a:r>
          </a:p>
          <a:p>
            <a:endParaRPr lang="en-GB" dirty="0">
              <a:solidFill>
                <a:schemeClr val="bg1"/>
              </a:solidFill>
            </a:endParaRP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45389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8</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531930" y="384468"/>
            <a:ext cx="8829583" cy="923330"/>
          </a:xfrm>
          <a:prstGeom prst="rect">
            <a:avLst/>
          </a:prstGeom>
          <a:noFill/>
        </p:spPr>
        <p:txBody>
          <a:bodyPr wrap="square" rtlCol="0">
            <a:spAutoFit/>
          </a:bodyPr>
          <a:lstStyle/>
          <a:p>
            <a:pPr algn="ctr"/>
            <a:r>
              <a:rPr lang="en-GB" sz="5400" b="1" dirty="0">
                <a:solidFill>
                  <a:srgbClr val="0070C0"/>
                </a:solidFill>
              </a:rPr>
              <a:t>What about you?</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pic>
        <p:nvPicPr>
          <p:cNvPr id="10242" name="Picture 2" descr="Image result for parenting a child">
            <a:extLst>
              <a:ext uri="{FF2B5EF4-FFF2-40B4-BE49-F238E27FC236}">
                <a16:creationId xmlns:a16="http://schemas.microsoft.com/office/drawing/2014/main" id="{EA744C43-A7A7-4A68-8936-6760DAE468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5312" y="2071469"/>
            <a:ext cx="3716924" cy="1854359"/>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Father and Mother Telling Off Daughter Stock Image - Image of members ...">
            <a:extLst>
              <a:ext uri="{FF2B5EF4-FFF2-40B4-BE49-F238E27FC236}">
                <a16:creationId xmlns:a16="http://schemas.microsoft.com/office/drawing/2014/main" id="{B23D8ABF-51F0-43F0-9993-388E78EB65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3366" y="4310377"/>
            <a:ext cx="2858147" cy="2122506"/>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Guide to help parents to spot 'problem behaviour' - BBC News">
            <a:extLst>
              <a:ext uri="{FF2B5EF4-FFF2-40B4-BE49-F238E27FC236}">
                <a16:creationId xmlns:a16="http://schemas.microsoft.com/office/drawing/2014/main" id="{B7945FE1-F807-41F7-99B6-5B1A260B46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764" y="1448611"/>
            <a:ext cx="2718678" cy="1529256"/>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Image result for parent telling off a child">
            <a:extLst>
              <a:ext uri="{FF2B5EF4-FFF2-40B4-BE49-F238E27FC236}">
                <a16:creationId xmlns:a16="http://schemas.microsoft.com/office/drawing/2014/main" id="{38639951-34A6-4A27-8C05-44B53FE95D1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139" y="3673220"/>
            <a:ext cx="2651464" cy="1626144"/>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Is saying ‘no’ to your kid a big no no? – Metro US">
            <a:extLst>
              <a:ext uri="{FF2B5EF4-FFF2-40B4-BE49-F238E27FC236}">
                <a16:creationId xmlns:a16="http://schemas.microsoft.com/office/drawing/2014/main" id="{43B947C8-81B5-49C3-87E0-382950A0B6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09739" y="1420295"/>
            <a:ext cx="3078564" cy="2052376"/>
          </a:xfrm>
          <a:prstGeom prst="rect">
            <a:avLst/>
          </a:prstGeom>
          <a:noFill/>
          <a:extLst>
            <a:ext uri="{909E8E84-426E-40DD-AFC4-6F175D3DCCD1}">
              <a14:hiddenFill xmlns:a14="http://schemas.microsoft.com/office/drawing/2010/main">
                <a:solidFill>
                  <a:srgbClr val="FFFFFF"/>
                </a:solidFill>
              </a14:hiddenFill>
            </a:ext>
          </a:extLst>
        </p:spPr>
      </p:pic>
      <p:pic>
        <p:nvPicPr>
          <p:cNvPr id="10252" name="Picture 12" descr="Image result for parent not bothering with a child">
            <a:extLst>
              <a:ext uri="{FF2B5EF4-FFF2-40B4-BE49-F238E27FC236}">
                <a16:creationId xmlns:a16="http://schemas.microsoft.com/office/drawing/2014/main" id="{9FFEF4BC-A230-4B16-9792-1ECE60AF422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88317" y="4000729"/>
            <a:ext cx="3028950" cy="2486025"/>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descr="Image result for coin">
            <a:extLst>
              <a:ext uri="{FF2B5EF4-FFF2-40B4-BE49-F238E27FC236}">
                <a16:creationId xmlns:a16="http://schemas.microsoft.com/office/drawing/2014/main" id="{0B218F2C-35AF-48C1-B7A3-B5584B7C95C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4166" y="3541343"/>
            <a:ext cx="1187077" cy="1153520"/>
          </a:xfrm>
          <a:prstGeom prst="rect">
            <a:avLst/>
          </a:prstGeom>
          <a:noFill/>
          <a:extLst>
            <a:ext uri="{909E8E84-426E-40DD-AFC4-6F175D3DCCD1}">
              <a14:hiddenFill xmlns:a14="http://schemas.microsoft.com/office/drawing/2010/main">
                <a:solidFill>
                  <a:srgbClr val="FFFFFF"/>
                </a:solidFill>
              </a14:hiddenFill>
            </a:ext>
          </a:extLst>
        </p:spPr>
      </p:pic>
      <p:pic>
        <p:nvPicPr>
          <p:cNvPr id="10256" name="Picture 16" descr="Image result for tablet">
            <a:extLst>
              <a:ext uri="{FF2B5EF4-FFF2-40B4-BE49-F238E27FC236}">
                <a16:creationId xmlns:a16="http://schemas.microsoft.com/office/drawing/2014/main" id="{A2AE1C0D-E387-4563-B460-655B3EDF201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30487" y="4988682"/>
            <a:ext cx="1498654" cy="1565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287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9</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505665" y="297256"/>
            <a:ext cx="8829583" cy="1754326"/>
          </a:xfrm>
          <a:prstGeom prst="rect">
            <a:avLst/>
          </a:prstGeom>
          <a:noFill/>
        </p:spPr>
        <p:txBody>
          <a:bodyPr wrap="square" rtlCol="0">
            <a:spAutoFit/>
          </a:bodyPr>
          <a:lstStyle/>
          <a:p>
            <a:pPr algn="ctr"/>
            <a:r>
              <a:rPr lang="en-GB" sz="5400" b="1" dirty="0">
                <a:solidFill>
                  <a:srgbClr val="0070C0"/>
                </a:solidFill>
              </a:rPr>
              <a:t>Understanding the needs of your child</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sp>
        <p:nvSpPr>
          <p:cNvPr id="4" name="TextBox 3">
            <a:extLst>
              <a:ext uri="{FF2B5EF4-FFF2-40B4-BE49-F238E27FC236}">
                <a16:creationId xmlns:a16="http://schemas.microsoft.com/office/drawing/2014/main" id="{E9B7C74C-62A5-4ABF-AA5F-E14D754D8933}"/>
              </a:ext>
            </a:extLst>
          </p:cNvPr>
          <p:cNvSpPr txBox="1"/>
          <p:nvPr/>
        </p:nvSpPr>
        <p:spPr>
          <a:xfrm>
            <a:off x="1505665" y="4114200"/>
            <a:ext cx="9467135" cy="1938992"/>
          </a:xfrm>
          <a:prstGeom prst="rect">
            <a:avLst/>
          </a:prstGeom>
          <a:noFill/>
        </p:spPr>
        <p:txBody>
          <a:bodyPr wrap="square" rtlCol="0">
            <a:spAutoFit/>
          </a:bodyPr>
          <a:lstStyle/>
          <a:p>
            <a:r>
              <a:rPr lang="en-GB" sz="2400" dirty="0"/>
              <a:t>School-age children are constantly learning and exploring their world. They may have lots of questions as they start to form their own views on issues. As they move towards being more independent they may seem to push boundaries and become more challenging. This is a necessary part of growing up…</a:t>
            </a:r>
          </a:p>
        </p:txBody>
      </p:sp>
      <p:pic>
        <p:nvPicPr>
          <p:cNvPr id="11266" name="Picture 2" descr="Image result for child silh">
            <a:extLst>
              <a:ext uri="{FF2B5EF4-FFF2-40B4-BE49-F238E27FC236}">
                <a16:creationId xmlns:a16="http://schemas.microsoft.com/office/drawing/2014/main" id="{EA73CD12-08EF-447C-8B39-7DFA1C38CC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6406" y="1885350"/>
            <a:ext cx="3848100" cy="222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989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10</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531930" y="384468"/>
            <a:ext cx="8829583" cy="923330"/>
          </a:xfrm>
          <a:prstGeom prst="rect">
            <a:avLst/>
          </a:prstGeom>
          <a:noFill/>
        </p:spPr>
        <p:txBody>
          <a:bodyPr wrap="square" rtlCol="0">
            <a:spAutoFit/>
          </a:bodyPr>
          <a:lstStyle/>
          <a:p>
            <a:pPr algn="ctr"/>
            <a:r>
              <a:rPr lang="en-GB" sz="5400" b="1" dirty="0">
                <a:solidFill>
                  <a:srgbClr val="0070C0"/>
                </a:solidFill>
              </a:rPr>
              <a:t>Setting boundaries…</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pic>
        <p:nvPicPr>
          <p:cNvPr id="12290" name="Picture 2" descr="Boundaries = Heathy Relationships – Be the Light">
            <a:extLst>
              <a:ext uri="{FF2B5EF4-FFF2-40B4-BE49-F238E27FC236}">
                <a16:creationId xmlns:a16="http://schemas.microsoft.com/office/drawing/2014/main" id="{CE853743-824F-41C1-A517-39C5689A4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4590" y="1643894"/>
            <a:ext cx="4514850" cy="3009900"/>
          </a:xfrm>
          <a:prstGeom prst="rect">
            <a:avLst/>
          </a:prstGeom>
          <a:noFill/>
          <a:extLst>
            <a:ext uri="{909E8E84-426E-40DD-AFC4-6F175D3DCCD1}">
              <a14:hiddenFill xmlns:a14="http://schemas.microsoft.com/office/drawing/2010/main">
                <a:solidFill>
                  <a:srgbClr val="FFFFFF"/>
                </a:solidFill>
              </a14:hiddenFill>
            </a:ext>
          </a:extLst>
        </p:spPr>
      </p:pic>
      <p:sp>
        <p:nvSpPr>
          <p:cNvPr id="4" name="Star: 7 Points 3">
            <a:extLst>
              <a:ext uri="{FF2B5EF4-FFF2-40B4-BE49-F238E27FC236}">
                <a16:creationId xmlns:a16="http://schemas.microsoft.com/office/drawing/2014/main" id="{DEE15093-A424-44D2-AEDD-80301F860D9E}"/>
              </a:ext>
            </a:extLst>
          </p:cNvPr>
          <p:cNvSpPr/>
          <p:nvPr/>
        </p:nvSpPr>
        <p:spPr>
          <a:xfrm>
            <a:off x="697023" y="1819922"/>
            <a:ext cx="2157274" cy="1868109"/>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Clear guidance simple and consistent</a:t>
            </a:r>
          </a:p>
        </p:txBody>
      </p:sp>
      <p:sp>
        <p:nvSpPr>
          <p:cNvPr id="10" name="Star: 7 Points 9">
            <a:extLst>
              <a:ext uri="{FF2B5EF4-FFF2-40B4-BE49-F238E27FC236}">
                <a16:creationId xmlns:a16="http://schemas.microsoft.com/office/drawing/2014/main" id="{2FE84F38-9DBA-4D35-A551-CCA60EB817C3}"/>
              </a:ext>
            </a:extLst>
          </p:cNvPr>
          <p:cNvSpPr/>
          <p:nvPr/>
        </p:nvSpPr>
        <p:spPr>
          <a:xfrm>
            <a:off x="4412202" y="4927107"/>
            <a:ext cx="2398450" cy="1930893"/>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Consistently enforced </a:t>
            </a:r>
          </a:p>
        </p:txBody>
      </p:sp>
      <p:sp>
        <p:nvSpPr>
          <p:cNvPr id="11" name="Star: 7 Points 10">
            <a:extLst>
              <a:ext uri="{FF2B5EF4-FFF2-40B4-BE49-F238E27FC236}">
                <a16:creationId xmlns:a16="http://schemas.microsoft.com/office/drawing/2014/main" id="{62B9DDDA-B7E1-4693-BFD2-A4EF75C93955}"/>
              </a:ext>
            </a:extLst>
          </p:cNvPr>
          <p:cNvSpPr/>
          <p:nvPr/>
        </p:nvSpPr>
        <p:spPr>
          <a:xfrm>
            <a:off x="8444142" y="2321765"/>
            <a:ext cx="2688455" cy="2214469"/>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Opportunities for discussion and explanation</a:t>
            </a:r>
          </a:p>
        </p:txBody>
      </p:sp>
      <p:sp>
        <p:nvSpPr>
          <p:cNvPr id="12" name="Star: 7 Points 11">
            <a:extLst>
              <a:ext uri="{FF2B5EF4-FFF2-40B4-BE49-F238E27FC236}">
                <a16:creationId xmlns:a16="http://schemas.microsoft.com/office/drawing/2014/main" id="{F918BFE6-5FC4-488D-A4E7-CF64050F32FA}"/>
              </a:ext>
            </a:extLst>
          </p:cNvPr>
          <p:cNvSpPr/>
          <p:nvPr/>
        </p:nvSpPr>
        <p:spPr>
          <a:xfrm>
            <a:off x="1586383" y="4547237"/>
            <a:ext cx="1745089" cy="1515093"/>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Be a role model</a:t>
            </a:r>
          </a:p>
        </p:txBody>
      </p:sp>
    </p:spTree>
    <p:extLst>
      <p:ext uri="{BB962C8B-B14F-4D97-AF65-F5344CB8AC3E}">
        <p14:creationId xmlns:p14="http://schemas.microsoft.com/office/powerpoint/2010/main" val="97710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11</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681208" y="430364"/>
            <a:ext cx="8829583" cy="923330"/>
          </a:xfrm>
          <a:prstGeom prst="rect">
            <a:avLst/>
          </a:prstGeom>
          <a:noFill/>
        </p:spPr>
        <p:txBody>
          <a:bodyPr wrap="square" rtlCol="0">
            <a:spAutoFit/>
          </a:bodyPr>
          <a:lstStyle/>
          <a:p>
            <a:pPr algn="ctr"/>
            <a:r>
              <a:rPr lang="en-GB" sz="5400" b="1" dirty="0">
                <a:solidFill>
                  <a:srgbClr val="0070C0"/>
                </a:solidFill>
              </a:rPr>
              <a:t>Rewards and Discipline</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pic>
        <p:nvPicPr>
          <p:cNvPr id="14338" name="Picture 2" descr="(PDF) 101 Reward Ideas for Kids &amp; Tips to Identify Most Effective ...">
            <a:extLst>
              <a:ext uri="{FF2B5EF4-FFF2-40B4-BE49-F238E27FC236}">
                <a16:creationId xmlns:a16="http://schemas.microsoft.com/office/drawing/2014/main" id="{82A34A76-C110-4175-913D-1C3E43734E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1721" y="2367379"/>
            <a:ext cx="3810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10" name="Star: 7 Points 9">
            <a:extLst>
              <a:ext uri="{FF2B5EF4-FFF2-40B4-BE49-F238E27FC236}">
                <a16:creationId xmlns:a16="http://schemas.microsoft.com/office/drawing/2014/main" id="{D43EB772-4BEC-47A5-9C19-8F6ABCC93ED8}"/>
              </a:ext>
            </a:extLst>
          </p:cNvPr>
          <p:cNvSpPr/>
          <p:nvPr/>
        </p:nvSpPr>
        <p:spPr>
          <a:xfrm>
            <a:off x="437602" y="1176141"/>
            <a:ext cx="3058232" cy="2592279"/>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Recognise, Praise, Consistently </a:t>
            </a:r>
          </a:p>
        </p:txBody>
      </p:sp>
      <p:sp>
        <p:nvSpPr>
          <p:cNvPr id="11" name="Star: 7 Points 10">
            <a:extLst>
              <a:ext uri="{FF2B5EF4-FFF2-40B4-BE49-F238E27FC236}">
                <a16:creationId xmlns:a16="http://schemas.microsoft.com/office/drawing/2014/main" id="{9BF5CE86-2D93-45B6-BFA8-A2A5F3028D8D}"/>
              </a:ext>
            </a:extLst>
          </p:cNvPr>
          <p:cNvSpPr/>
          <p:nvPr/>
        </p:nvSpPr>
        <p:spPr>
          <a:xfrm>
            <a:off x="1407457" y="4161841"/>
            <a:ext cx="2432493" cy="1988598"/>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‘Reward’ key positive behaviours </a:t>
            </a:r>
          </a:p>
        </p:txBody>
      </p:sp>
      <p:sp>
        <p:nvSpPr>
          <p:cNvPr id="12" name="Star: 7 Points 11">
            <a:extLst>
              <a:ext uri="{FF2B5EF4-FFF2-40B4-BE49-F238E27FC236}">
                <a16:creationId xmlns:a16="http://schemas.microsoft.com/office/drawing/2014/main" id="{6327FFC8-3655-408C-B8A6-1B354C7EF48F}"/>
              </a:ext>
            </a:extLst>
          </p:cNvPr>
          <p:cNvSpPr/>
          <p:nvPr/>
        </p:nvSpPr>
        <p:spPr>
          <a:xfrm>
            <a:off x="9233958" y="2121687"/>
            <a:ext cx="2681438" cy="2375793"/>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Consistently discipline – followed by restorative discussion</a:t>
            </a:r>
          </a:p>
        </p:txBody>
      </p:sp>
      <p:sp>
        <p:nvSpPr>
          <p:cNvPr id="13" name="Star: 7 Points 12">
            <a:extLst>
              <a:ext uri="{FF2B5EF4-FFF2-40B4-BE49-F238E27FC236}">
                <a16:creationId xmlns:a16="http://schemas.microsoft.com/office/drawing/2014/main" id="{B571AEA1-6EF9-4414-8A12-C9102CE8B5C0}"/>
              </a:ext>
            </a:extLst>
          </p:cNvPr>
          <p:cNvSpPr/>
          <p:nvPr/>
        </p:nvSpPr>
        <p:spPr>
          <a:xfrm>
            <a:off x="8142184" y="4497480"/>
            <a:ext cx="2432493" cy="1988598"/>
          </a:xfrm>
          <a:prstGeom prst="star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Avoid rash decisions when angry that undermine your authority!</a:t>
            </a:r>
          </a:p>
        </p:txBody>
      </p:sp>
    </p:spTree>
    <p:extLst>
      <p:ext uri="{BB962C8B-B14F-4D97-AF65-F5344CB8AC3E}">
        <p14:creationId xmlns:p14="http://schemas.microsoft.com/office/powerpoint/2010/main" val="2552676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12</a:t>
            </a:fld>
            <a:endParaRPr lang="ru-RU" dirty="0"/>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pic>
        <p:nvPicPr>
          <p:cNvPr id="7" name="Picture 6">
            <a:extLst>
              <a:ext uri="{FF2B5EF4-FFF2-40B4-BE49-F238E27FC236}">
                <a16:creationId xmlns:a16="http://schemas.microsoft.com/office/drawing/2014/main" id="{D2F2F455-2DCD-4EE5-8964-F8789AA14E9C}"/>
              </a:ext>
            </a:extLst>
          </p:cNvPr>
          <p:cNvPicPr/>
          <p:nvPr/>
        </p:nvPicPr>
        <p:blipFill>
          <a:blip r:embed="rId3">
            <a:extLst>
              <a:ext uri="{28A0092B-C50C-407E-A947-70E740481C1C}">
                <a14:useLocalDpi xmlns:a14="http://schemas.microsoft.com/office/drawing/2010/main" val="0"/>
              </a:ext>
            </a:extLst>
          </a:blip>
          <a:stretch>
            <a:fillRect/>
          </a:stretch>
        </p:blipFill>
        <p:spPr>
          <a:xfrm>
            <a:off x="4367813" y="1349500"/>
            <a:ext cx="3257883" cy="3928180"/>
          </a:xfrm>
          <a:prstGeom prst="rect">
            <a:avLst/>
          </a:prstGeom>
        </p:spPr>
      </p:pic>
    </p:spTree>
    <p:extLst>
      <p:ext uri="{BB962C8B-B14F-4D97-AF65-F5344CB8AC3E}">
        <p14:creationId xmlns:p14="http://schemas.microsoft.com/office/powerpoint/2010/main" val="2578074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468AABD-FD53-4B57-BF7A-D687113183CB}"/>
              </a:ext>
            </a:extLst>
          </p:cNvPr>
          <p:cNvSpPr>
            <a:spLocks noGrp="1"/>
          </p:cNvSpPr>
          <p:nvPr>
            <p:ph type="ftr" sz="quarter" idx="11"/>
          </p:nvPr>
        </p:nvSpPr>
        <p:spPr>
          <a:xfrm>
            <a:off x="234519" y="6543860"/>
            <a:ext cx="5029200" cy="228600"/>
          </a:xfrm>
        </p:spPr>
        <p:txBody>
          <a:bodyPr/>
          <a:lstStyle/>
          <a:p>
            <a:r>
              <a:rPr lang="en-US" dirty="0"/>
              <a:t>Parent </a:t>
            </a:r>
            <a:r>
              <a:rPr lang="en-US" dirty="0" err="1"/>
              <a:t>behaviour</a:t>
            </a:r>
            <a:r>
              <a:rPr lang="en-US" dirty="0"/>
              <a:t> workshop</a:t>
            </a:r>
            <a:endParaRPr lang="ru-RU" dirty="0"/>
          </a:p>
        </p:txBody>
      </p:sp>
      <p:sp>
        <p:nvSpPr>
          <p:cNvPr id="3" name="Slide Number Placeholder 2">
            <a:extLst>
              <a:ext uri="{FF2B5EF4-FFF2-40B4-BE49-F238E27FC236}">
                <a16:creationId xmlns:a16="http://schemas.microsoft.com/office/drawing/2014/main" id="{EBEBF8BB-3B8A-469B-ADF4-D3A747E78F02}"/>
              </a:ext>
            </a:extLst>
          </p:cNvPr>
          <p:cNvSpPr>
            <a:spLocks noGrp="1"/>
          </p:cNvSpPr>
          <p:nvPr>
            <p:ph type="sldNum" sz="quarter" idx="12"/>
          </p:nvPr>
        </p:nvSpPr>
        <p:spPr/>
        <p:txBody>
          <a:bodyPr/>
          <a:lstStyle/>
          <a:p>
            <a:fld id="{D495E168-DA5E-4888-8D8A-92B118324C14}" type="slidenum">
              <a:rPr lang="ru-RU" smtClean="0"/>
              <a:t>13</a:t>
            </a:fld>
            <a:endParaRPr lang="ru-RU" dirty="0"/>
          </a:p>
        </p:txBody>
      </p:sp>
      <p:sp>
        <p:nvSpPr>
          <p:cNvPr id="8" name="TextBox 7">
            <a:extLst>
              <a:ext uri="{FF2B5EF4-FFF2-40B4-BE49-F238E27FC236}">
                <a16:creationId xmlns:a16="http://schemas.microsoft.com/office/drawing/2014/main" id="{76475CA6-342A-435D-BD2A-D9CD32BE0407}"/>
              </a:ext>
            </a:extLst>
          </p:cNvPr>
          <p:cNvSpPr txBox="1"/>
          <p:nvPr/>
        </p:nvSpPr>
        <p:spPr>
          <a:xfrm>
            <a:off x="1531930" y="384468"/>
            <a:ext cx="8829583" cy="923330"/>
          </a:xfrm>
          <a:prstGeom prst="rect">
            <a:avLst/>
          </a:prstGeom>
          <a:noFill/>
        </p:spPr>
        <p:txBody>
          <a:bodyPr wrap="square" rtlCol="0">
            <a:spAutoFit/>
          </a:bodyPr>
          <a:lstStyle/>
          <a:p>
            <a:pPr algn="ctr"/>
            <a:r>
              <a:rPr lang="en-GB" sz="5400" b="1" dirty="0">
                <a:solidFill>
                  <a:srgbClr val="0070C0"/>
                </a:solidFill>
              </a:rPr>
              <a:t>Behaviour in school</a:t>
            </a:r>
          </a:p>
        </p:txBody>
      </p:sp>
      <p:pic>
        <p:nvPicPr>
          <p:cNvPr id="9" name="Picture 8">
            <a:extLst>
              <a:ext uri="{FF2B5EF4-FFF2-40B4-BE49-F238E27FC236}">
                <a16:creationId xmlns:a16="http://schemas.microsoft.com/office/drawing/2014/main" id="{4FDE8924-E6DE-4940-A1A5-05977B196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994" y="5632853"/>
            <a:ext cx="1029936" cy="840679"/>
          </a:xfrm>
          <a:prstGeom prst="rect">
            <a:avLst/>
          </a:prstGeom>
        </p:spPr>
      </p:pic>
      <p:pic>
        <p:nvPicPr>
          <p:cNvPr id="5" name="Picture 4">
            <a:extLst>
              <a:ext uri="{FF2B5EF4-FFF2-40B4-BE49-F238E27FC236}">
                <a16:creationId xmlns:a16="http://schemas.microsoft.com/office/drawing/2014/main" id="{CC69D966-5C4C-43C6-9AC7-E1E85FB6AFE3}"/>
              </a:ext>
            </a:extLst>
          </p:cNvPr>
          <p:cNvPicPr>
            <a:picLocks noChangeAspect="1"/>
          </p:cNvPicPr>
          <p:nvPr/>
        </p:nvPicPr>
        <p:blipFill>
          <a:blip r:embed="rId3"/>
          <a:stretch>
            <a:fillRect/>
          </a:stretch>
        </p:blipFill>
        <p:spPr>
          <a:xfrm>
            <a:off x="586510" y="2116479"/>
            <a:ext cx="5253678" cy="2773231"/>
          </a:xfrm>
          <a:prstGeom prst="rect">
            <a:avLst/>
          </a:prstGeom>
        </p:spPr>
      </p:pic>
      <p:pic>
        <p:nvPicPr>
          <p:cNvPr id="10" name="Picture 9">
            <a:extLst>
              <a:ext uri="{FF2B5EF4-FFF2-40B4-BE49-F238E27FC236}">
                <a16:creationId xmlns:a16="http://schemas.microsoft.com/office/drawing/2014/main" id="{0CD55A7A-DF86-4CB4-9346-5D55727FF4B9}"/>
              </a:ext>
            </a:extLst>
          </p:cNvPr>
          <p:cNvPicPr>
            <a:picLocks noChangeAspect="1"/>
          </p:cNvPicPr>
          <p:nvPr/>
        </p:nvPicPr>
        <p:blipFill>
          <a:blip r:embed="rId4"/>
          <a:stretch>
            <a:fillRect/>
          </a:stretch>
        </p:blipFill>
        <p:spPr>
          <a:xfrm>
            <a:off x="6351814" y="2049730"/>
            <a:ext cx="5118342" cy="2904251"/>
          </a:xfrm>
          <a:prstGeom prst="rect">
            <a:avLst/>
          </a:prstGeom>
        </p:spPr>
      </p:pic>
      <p:sp>
        <p:nvSpPr>
          <p:cNvPr id="6" name="TextBox 5">
            <a:extLst>
              <a:ext uri="{FF2B5EF4-FFF2-40B4-BE49-F238E27FC236}">
                <a16:creationId xmlns:a16="http://schemas.microsoft.com/office/drawing/2014/main" id="{B7DD602E-A03A-46F5-94C7-024F56DC241B}"/>
              </a:ext>
            </a:extLst>
          </p:cNvPr>
          <p:cNvSpPr txBox="1"/>
          <p:nvPr/>
        </p:nvSpPr>
        <p:spPr>
          <a:xfrm>
            <a:off x="1802167" y="5076615"/>
            <a:ext cx="3009530" cy="369332"/>
          </a:xfrm>
          <a:prstGeom prst="rect">
            <a:avLst/>
          </a:prstGeom>
          <a:noFill/>
        </p:spPr>
        <p:txBody>
          <a:bodyPr wrap="square" rtlCol="0">
            <a:spAutoFit/>
          </a:bodyPr>
          <a:lstStyle/>
          <a:p>
            <a:r>
              <a:rPr lang="en-GB" dirty="0"/>
              <a:t>Linked to our school values</a:t>
            </a:r>
          </a:p>
        </p:txBody>
      </p:sp>
      <p:sp>
        <p:nvSpPr>
          <p:cNvPr id="11" name="TextBox 10">
            <a:extLst>
              <a:ext uri="{FF2B5EF4-FFF2-40B4-BE49-F238E27FC236}">
                <a16:creationId xmlns:a16="http://schemas.microsoft.com/office/drawing/2014/main" id="{71DBCC69-1A4D-4761-A73C-5101418DE7B0}"/>
              </a:ext>
            </a:extLst>
          </p:cNvPr>
          <p:cNvSpPr txBox="1"/>
          <p:nvPr/>
        </p:nvSpPr>
        <p:spPr>
          <a:xfrm>
            <a:off x="7244179" y="5079792"/>
            <a:ext cx="3641323" cy="369332"/>
          </a:xfrm>
          <a:prstGeom prst="rect">
            <a:avLst/>
          </a:prstGeom>
          <a:noFill/>
        </p:spPr>
        <p:txBody>
          <a:bodyPr wrap="square" rtlCol="0">
            <a:spAutoFit/>
          </a:bodyPr>
          <a:lstStyle/>
          <a:p>
            <a:r>
              <a:rPr lang="en-GB" dirty="0"/>
              <a:t>Behaviour Curriculum- Expectations</a:t>
            </a:r>
          </a:p>
        </p:txBody>
      </p:sp>
      <p:pic>
        <p:nvPicPr>
          <p:cNvPr id="6146" name="Picture 2" descr="Image result for boot camp">
            <a:extLst>
              <a:ext uri="{FF2B5EF4-FFF2-40B4-BE49-F238E27FC236}">
                <a16:creationId xmlns:a16="http://schemas.microsoft.com/office/drawing/2014/main" id="{E0430319-19E1-4065-B930-A2746B274C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3971" y="5698392"/>
            <a:ext cx="1989851" cy="103413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house points">
            <a:extLst>
              <a:ext uri="{FF2B5EF4-FFF2-40B4-BE49-F238E27FC236}">
                <a16:creationId xmlns:a16="http://schemas.microsoft.com/office/drawing/2014/main" id="{520D4F50-93AC-4EC9-A067-E685D29E8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32551" y="5734974"/>
            <a:ext cx="1237002" cy="103748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headteacher award">
            <a:extLst>
              <a:ext uri="{FF2B5EF4-FFF2-40B4-BE49-F238E27FC236}">
                <a16:creationId xmlns:a16="http://schemas.microsoft.com/office/drawing/2014/main" id="{F646DBBF-5062-465C-ADEE-FBB5BB924B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01396" y="5658035"/>
            <a:ext cx="1019175"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094127"/>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ec82ed3-1888-44c7-8e34-c18330e05561" xsi:nil="true"/>
    <MigrationWizIdVersion xmlns="6ec82ed3-1888-44c7-8e34-c18330e05561" xsi:nil="true"/>
    <MigrationWizIdPermissions xmlns="6ec82ed3-1888-44c7-8e34-c18330e05561" xsi:nil="true"/>
    <MigrationWizId xmlns="6ec82ed3-1888-44c7-8e34-c18330e0556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8997915AEFB444DA6FCADD22C4F998E" ma:contentTypeVersion="18" ma:contentTypeDescription="Create a new document." ma:contentTypeScope="" ma:versionID="817fced23559057cb4f74ce9c26cbadf">
  <xsd:schema xmlns:xsd="http://www.w3.org/2001/XMLSchema" xmlns:xs="http://www.w3.org/2001/XMLSchema" xmlns:p="http://schemas.microsoft.com/office/2006/metadata/properties" xmlns:ns3="6ec82ed3-1888-44c7-8e34-c18330e05561" xmlns:ns4="6704a6c7-aabb-48c4-ae20-eb1c6ada1d0d" targetNamespace="http://schemas.microsoft.com/office/2006/metadata/properties" ma:root="true" ma:fieldsID="978c948aec78efd97391632c79da11d0" ns3:_="" ns4:_="">
    <xsd:import namespace="6ec82ed3-1888-44c7-8e34-c18330e05561"/>
    <xsd:import namespace="6704a6c7-aabb-48c4-ae20-eb1c6ada1d0d"/>
    <xsd:element name="properties">
      <xsd:complexType>
        <xsd:sequence>
          <xsd:element name="documentManagement">
            <xsd:complexType>
              <xsd:all>
                <xsd:element ref="ns3:MigrationWizId" minOccurs="0"/>
                <xsd:element ref="ns3:MigrationWizIdPermissions" minOccurs="0"/>
                <xsd:element ref="ns3:MigrationWizIdVersion" minOccurs="0"/>
                <xsd:element ref="ns3:_activity" minOccurs="0"/>
                <xsd:element ref="ns3:MediaServiceMetadata" minOccurs="0"/>
                <xsd:element ref="ns3:MediaServiceFastMetadata" minOccurs="0"/>
                <xsd:element ref="ns3:MediaServiceDateTaken"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4:SharedWithUsers" minOccurs="0"/>
                <xsd:element ref="ns4:SharedWithDetails" minOccurs="0"/>
                <xsd:element ref="ns4:SharingHintHash"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c82ed3-1888-44c7-8e34-c18330e05561"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_activity" ma:index="11" nillable="true" ma:displayName="_activity" ma:hidden="true" ma:internalName="_activity"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description="" ma:indexed="true" ma:internalName="MediaServiceLocation"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04a6c7-aabb-48c4-ae20-eb1c6ada1d0d"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0F309C-DE10-4641-9043-BB7E781AC404}">
  <ds:schemaRefs>
    <ds:schemaRef ds:uri="http://schemas.microsoft.com/sharepoint/v3/contenttype/forms"/>
  </ds:schemaRefs>
</ds:datastoreItem>
</file>

<file path=customXml/itemProps2.xml><?xml version="1.0" encoding="utf-8"?>
<ds:datastoreItem xmlns:ds="http://schemas.openxmlformats.org/officeDocument/2006/customXml" ds:itemID="{12024DF7-0783-4549-86B7-A48B29FBA9C2}">
  <ds:schemaRefs>
    <ds:schemaRef ds:uri="6704a6c7-aabb-48c4-ae20-eb1c6ada1d0d"/>
    <ds:schemaRef ds:uri="http://schemas.openxmlformats.org/package/2006/metadata/core-properties"/>
    <ds:schemaRef ds:uri="http://purl.org/dc/dcmitype/"/>
    <ds:schemaRef ds:uri="http://purl.org/dc/terms/"/>
    <ds:schemaRef ds:uri="http://purl.org/dc/elements/1.1/"/>
    <ds:schemaRef ds:uri="http://schemas.microsoft.com/office/2006/documentManagement/types"/>
    <ds:schemaRef ds:uri="http://www.w3.org/XML/1998/namespace"/>
    <ds:schemaRef ds:uri="http://schemas.microsoft.com/office/infopath/2007/PartnerControls"/>
    <ds:schemaRef ds:uri="6ec82ed3-1888-44c7-8e34-c18330e05561"/>
    <ds:schemaRef ds:uri="http://schemas.microsoft.com/office/2006/metadata/properties"/>
  </ds:schemaRefs>
</ds:datastoreItem>
</file>

<file path=customXml/itemProps3.xml><?xml version="1.0" encoding="utf-8"?>
<ds:datastoreItem xmlns:ds="http://schemas.openxmlformats.org/officeDocument/2006/customXml" ds:itemID="{37242BD3-7B66-417C-8007-1867E1B408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c82ed3-1888-44c7-8e34-c18330e05561"/>
    <ds:schemaRef ds:uri="6704a6c7-aabb-48c4-ae20-eb1c6ada1d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0</TotalTime>
  <Words>259</Words>
  <Application>Microsoft Office PowerPoint</Application>
  <PresentationFormat>Widescreen</PresentationFormat>
  <Paragraphs>68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Metropolitan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2024-04-18T20:47:09Z</dcterms:created>
  <dcterms:modified xsi:type="dcterms:W3CDTF">2024-04-18T22:20:23Z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0x010100F8997915AEFB444DA6FCADD22C4F998E</vt:lpwstr>
  </property>
</Properties>
</file>